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4"/>
    <p:sldMasterId id="2147483660" r:id="rId5"/>
  </p:sldMasterIdLst>
  <p:notesMasterIdLst>
    <p:notesMasterId r:id="rId35"/>
  </p:notesMasterIdLst>
  <p:sldIdLst>
    <p:sldId id="256" r:id="rId6"/>
    <p:sldId id="293" r:id="rId7"/>
    <p:sldId id="262" r:id="rId8"/>
    <p:sldId id="260" r:id="rId9"/>
    <p:sldId id="272" r:id="rId10"/>
    <p:sldId id="295" r:id="rId11"/>
    <p:sldId id="268" r:id="rId12"/>
    <p:sldId id="263" r:id="rId13"/>
    <p:sldId id="289" r:id="rId14"/>
    <p:sldId id="316" r:id="rId15"/>
    <p:sldId id="324" r:id="rId16"/>
    <p:sldId id="326" r:id="rId17"/>
    <p:sldId id="325" r:id="rId18"/>
    <p:sldId id="327" r:id="rId19"/>
    <p:sldId id="328" r:id="rId20"/>
    <p:sldId id="329" r:id="rId21"/>
    <p:sldId id="330" r:id="rId22"/>
    <p:sldId id="286" r:id="rId23"/>
    <p:sldId id="288" r:id="rId24"/>
    <p:sldId id="279" r:id="rId25"/>
    <p:sldId id="296" r:id="rId26"/>
    <p:sldId id="299" r:id="rId27"/>
    <p:sldId id="298" r:id="rId28"/>
    <p:sldId id="297" r:id="rId29"/>
    <p:sldId id="320" r:id="rId30"/>
    <p:sldId id="321" r:id="rId31"/>
    <p:sldId id="322" r:id="rId32"/>
    <p:sldId id="301" r:id="rId33"/>
    <p:sldId id="291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2" userDrawn="1">
          <p15:clr>
            <a:srgbClr val="A4A3A4"/>
          </p15:clr>
        </p15:guide>
        <p15:guide id="2" pos="387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F4B69"/>
    <a:srgbClr val="CE7365"/>
    <a:srgbClr val="F1D16A"/>
    <a:srgbClr val="81933A"/>
    <a:srgbClr val="E1B015"/>
    <a:srgbClr val="CB5845"/>
    <a:srgbClr val="D2A514"/>
    <a:srgbClr val="EDC545"/>
    <a:srgbClr val="20A29F"/>
    <a:srgbClr val="C46B4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F0FEF19-93F1-4796-B0D3-045F4D7815DE}" v="54" dt="2023-11-29T14:29:27.11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132" autoAdjust="0"/>
    <p:restoredTop sz="94249" autoAdjust="0"/>
  </p:normalViewPr>
  <p:slideViewPr>
    <p:cSldViewPr snapToGrid="0" showGuides="1">
      <p:cViewPr varScale="1">
        <p:scale>
          <a:sx n="80" d="100"/>
          <a:sy n="80" d="100"/>
        </p:scale>
        <p:origin x="686" y="53"/>
      </p:cViewPr>
      <p:guideLst>
        <p:guide orient="horz" pos="2162"/>
        <p:guide pos="387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tableStyles" Target="tableStyles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viewProps" Target="viewProps.xml"/><Relationship Id="rId40" Type="http://schemas.microsoft.com/office/2015/10/relationships/revisionInfo" Target="revisionInfo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presProps" Target="pres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P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88B552-A319-442C-BE08-3B9317F91D56}" type="datetimeFigureOut">
              <a:rPr lang="en-PH" smtClean="0"/>
              <a:t>30/11/2023</a:t>
            </a:fld>
            <a:endParaRPr lang="en-P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P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1CADC3-140B-4C65-A2BD-3C8C48AF963E}" type="slidenum">
              <a:rPr lang="en-PH" smtClean="0"/>
              <a:t>‹#›</a:t>
            </a:fld>
            <a:endParaRPr lang="en-PH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1CADC3-140B-4C65-A2BD-3C8C48AF963E}" type="slidenum">
              <a:rPr lang="en-PH" smtClean="0"/>
              <a:t>1</a:t>
            </a:fld>
            <a:endParaRPr lang="en-PH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81CADC3-140B-4C65-A2BD-3C8C48AF963E}" type="slidenum">
              <a:rPr kumimoji="0" lang="en-P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29</a:t>
            </a:fld>
            <a:endParaRPr kumimoji="0" lang="en-P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1CADC3-140B-4C65-A2BD-3C8C48AF963E}" type="slidenum">
              <a:rPr lang="en-PH" smtClean="0"/>
              <a:t>2</a:t>
            </a:fld>
            <a:endParaRPr lang="en-PH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1CADC3-140B-4C65-A2BD-3C8C48AF963E}" type="slidenum">
              <a:rPr lang="en-PH" smtClean="0"/>
              <a:t>13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2477151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1CADC3-140B-4C65-A2BD-3C8C48AF963E}" type="slidenum">
              <a:rPr lang="en-PH" smtClean="0"/>
              <a:t>14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137533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1CADC3-140B-4C65-A2BD-3C8C48AF963E}" type="slidenum">
              <a:rPr lang="en-PH" smtClean="0"/>
              <a:t>15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1731182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1CADC3-140B-4C65-A2BD-3C8C48AF963E}" type="slidenum">
              <a:rPr lang="en-PH" smtClean="0"/>
              <a:t>16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5688947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1CADC3-140B-4C65-A2BD-3C8C48AF963E}" type="slidenum">
              <a:rPr lang="en-PH" smtClean="0"/>
              <a:t>17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292740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81CADC3-140B-4C65-A2BD-3C8C48AF963E}" type="slidenum">
              <a:rPr kumimoji="0" lang="en-P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19</a:t>
            </a:fld>
            <a:endParaRPr kumimoji="0" lang="en-P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241338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1CADC3-140B-4C65-A2BD-3C8C48AF963E}" type="slidenum">
              <a:rPr lang="en-PH" smtClean="0"/>
              <a:t>21</a:t>
            </a:fld>
            <a:endParaRPr lang="en-PH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P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61CAE-338D-4BA6-8C5C-3EA0E2786824}" type="datetimeFigureOut">
              <a:rPr lang="en-PH" smtClean="0"/>
              <a:t>30/11/2023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FB624-565F-40F7-88A8-B9BFB7E81303}" type="slidenum">
              <a:rPr lang="en-PH" smtClean="0"/>
              <a:t>‹#›</a:t>
            </a:fld>
            <a:endParaRPr lang="en-PH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61CAE-338D-4BA6-8C5C-3EA0E2786824}" type="datetimeFigureOut">
              <a:rPr lang="en-PH" smtClean="0"/>
              <a:t>30/11/2023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FB624-565F-40F7-88A8-B9BFB7E81303}" type="slidenum">
              <a:rPr lang="en-PH" smtClean="0"/>
              <a:t>‹#›</a:t>
            </a:fld>
            <a:endParaRPr lang="en-PH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61CAE-338D-4BA6-8C5C-3EA0E2786824}" type="datetimeFigureOut">
              <a:rPr lang="en-PH" smtClean="0"/>
              <a:t>30/11/2023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FB624-565F-40F7-88A8-B9BFB7E81303}" type="slidenum">
              <a:rPr lang="en-PH" smtClean="0"/>
              <a:t>‹#›</a:t>
            </a:fld>
            <a:endParaRPr lang="en-PH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P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61CAE-338D-4BA6-8C5C-3EA0E2786824}" type="datetimeFigureOut">
              <a:rPr lang="en-PH" smtClean="0"/>
              <a:t>30/11/2023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FB624-565F-40F7-88A8-B9BFB7E81303}" type="slidenum">
              <a:rPr lang="en-PH" smtClean="0"/>
              <a:t>‹#›</a:t>
            </a:fld>
            <a:endParaRPr lang="en-PH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61CAE-338D-4BA6-8C5C-3EA0E2786824}" type="datetimeFigureOut">
              <a:rPr lang="en-PH" smtClean="0"/>
              <a:t>30/11/2023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FB624-565F-40F7-88A8-B9BFB7E81303}" type="slidenum">
              <a:rPr lang="en-PH" smtClean="0"/>
              <a:t>‹#›</a:t>
            </a:fld>
            <a:endParaRPr lang="en-PH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61CAE-338D-4BA6-8C5C-3EA0E2786824}" type="datetimeFigureOut">
              <a:rPr lang="en-PH" smtClean="0"/>
              <a:t>30/11/2023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FB624-565F-40F7-88A8-B9BFB7E81303}" type="slidenum">
              <a:rPr lang="en-PH" smtClean="0"/>
              <a:t>‹#›</a:t>
            </a:fld>
            <a:endParaRPr lang="en-PH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61CAE-338D-4BA6-8C5C-3EA0E2786824}" type="datetimeFigureOut">
              <a:rPr lang="en-PH" smtClean="0"/>
              <a:t>30/11/2023</a:t>
            </a:fld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FB624-565F-40F7-88A8-B9BFB7E81303}" type="slidenum">
              <a:rPr lang="en-PH" smtClean="0"/>
              <a:t>‹#›</a:t>
            </a:fld>
            <a:endParaRPr lang="en-PH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61CAE-338D-4BA6-8C5C-3EA0E2786824}" type="datetimeFigureOut">
              <a:rPr lang="en-PH" smtClean="0"/>
              <a:t>30/11/2023</a:t>
            </a:fld>
            <a:endParaRPr lang="en-P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FB624-565F-40F7-88A8-B9BFB7E81303}" type="slidenum">
              <a:rPr lang="en-PH" smtClean="0"/>
              <a:t>‹#›</a:t>
            </a:fld>
            <a:endParaRPr lang="en-PH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61CAE-338D-4BA6-8C5C-3EA0E2786824}" type="datetimeFigureOut">
              <a:rPr lang="en-PH" smtClean="0"/>
              <a:t>30/11/2023</a:t>
            </a:fld>
            <a:endParaRPr lang="en-P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FB624-565F-40F7-88A8-B9BFB7E81303}" type="slidenum">
              <a:rPr lang="en-PH" smtClean="0"/>
              <a:t>‹#›</a:t>
            </a:fld>
            <a:endParaRPr lang="en-PH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61CAE-338D-4BA6-8C5C-3EA0E2786824}" type="datetimeFigureOut">
              <a:rPr lang="en-PH" smtClean="0"/>
              <a:t>30/11/2023</a:t>
            </a:fld>
            <a:endParaRPr lang="en-P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FB624-565F-40F7-88A8-B9BFB7E81303}" type="slidenum">
              <a:rPr lang="en-PH" smtClean="0"/>
              <a:t>‹#›</a:t>
            </a:fld>
            <a:endParaRPr lang="en-PH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61CAE-338D-4BA6-8C5C-3EA0E2786824}" type="datetimeFigureOut">
              <a:rPr lang="en-PH" smtClean="0"/>
              <a:t>30/11/2023</a:t>
            </a:fld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FB624-565F-40F7-88A8-B9BFB7E81303}" type="slidenum">
              <a:rPr lang="en-PH" smtClean="0"/>
              <a:t>‹#›</a:t>
            </a:fld>
            <a:endParaRPr lang="en-PH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61CAE-338D-4BA6-8C5C-3EA0E2786824}" type="datetimeFigureOut">
              <a:rPr lang="en-PH" smtClean="0"/>
              <a:t>30/11/2023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FB624-565F-40F7-88A8-B9BFB7E81303}" type="slidenum">
              <a:rPr lang="en-PH" smtClean="0"/>
              <a:t>‹#›</a:t>
            </a:fld>
            <a:endParaRPr lang="en-PH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PH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61CAE-338D-4BA6-8C5C-3EA0E2786824}" type="datetimeFigureOut">
              <a:rPr lang="en-PH" smtClean="0"/>
              <a:t>30/11/2023</a:t>
            </a:fld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FB624-565F-40F7-88A8-B9BFB7E81303}" type="slidenum">
              <a:rPr lang="en-PH" smtClean="0"/>
              <a:t>‹#›</a:t>
            </a:fld>
            <a:endParaRPr lang="en-PH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61CAE-338D-4BA6-8C5C-3EA0E2786824}" type="datetimeFigureOut">
              <a:rPr lang="en-PH" smtClean="0"/>
              <a:t>30/11/2023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FB624-565F-40F7-88A8-B9BFB7E81303}" type="slidenum">
              <a:rPr lang="en-PH" smtClean="0"/>
              <a:t>‹#›</a:t>
            </a:fld>
            <a:endParaRPr lang="en-PH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61CAE-338D-4BA6-8C5C-3EA0E2786824}" type="datetimeFigureOut">
              <a:rPr lang="en-PH" smtClean="0"/>
              <a:t>30/11/2023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FB624-565F-40F7-88A8-B9BFB7E81303}" type="slidenum">
              <a:rPr lang="en-PH" smtClean="0"/>
              <a:t>‹#›</a:t>
            </a:fld>
            <a:endParaRPr lang="en-PH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61CAE-338D-4BA6-8C5C-3EA0E2786824}" type="datetimeFigureOut">
              <a:rPr lang="en-PH" smtClean="0"/>
              <a:t>30/11/2023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FB624-565F-40F7-88A8-B9BFB7E81303}" type="slidenum">
              <a:rPr lang="en-PH" smtClean="0"/>
              <a:t>‹#›</a:t>
            </a:fld>
            <a:endParaRPr lang="en-PH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61CAE-338D-4BA6-8C5C-3EA0E2786824}" type="datetimeFigureOut">
              <a:rPr lang="en-PH" smtClean="0"/>
              <a:t>30/11/2023</a:t>
            </a:fld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FB624-565F-40F7-88A8-B9BFB7E81303}" type="slidenum">
              <a:rPr lang="en-PH" smtClean="0"/>
              <a:t>‹#›</a:t>
            </a:fld>
            <a:endParaRPr lang="en-PH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61CAE-338D-4BA6-8C5C-3EA0E2786824}" type="datetimeFigureOut">
              <a:rPr lang="en-PH" smtClean="0"/>
              <a:t>30/11/2023</a:t>
            </a:fld>
            <a:endParaRPr lang="en-P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FB624-565F-40F7-88A8-B9BFB7E81303}" type="slidenum">
              <a:rPr lang="en-PH" smtClean="0"/>
              <a:t>‹#›</a:t>
            </a:fld>
            <a:endParaRPr lang="en-PH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61CAE-338D-4BA6-8C5C-3EA0E2786824}" type="datetimeFigureOut">
              <a:rPr lang="en-PH" smtClean="0"/>
              <a:t>30/11/2023</a:t>
            </a:fld>
            <a:endParaRPr lang="en-P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FB624-565F-40F7-88A8-B9BFB7E81303}" type="slidenum">
              <a:rPr lang="en-PH" smtClean="0"/>
              <a:t>‹#›</a:t>
            </a:fld>
            <a:endParaRPr lang="en-PH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61CAE-338D-4BA6-8C5C-3EA0E2786824}" type="datetimeFigureOut">
              <a:rPr lang="en-PH" smtClean="0"/>
              <a:t>30/11/2023</a:t>
            </a:fld>
            <a:endParaRPr lang="en-P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FB624-565F-40F7-88A8-B9BFB7E81303}" type="slidenum">
              <a:rPr lang="en-PH" smtClean="0"/>
              <a:t>‹#›</a:t>
            </a:fld>
            <a:endParaRPr lang="en-PH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61CAE-338D-4BA6-8C5C-3EA0E2786824}" type="datetimeFigureOut">
              <a:rPr lang="en-PH" smtClean="0"/>
              <a:t>30/11/2023</a:t>
            </a:fld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FB624-565F-40F7-88A8-B9BFB7E81303}" type="slidenum">
              <a:rPr lang="en-PH" smtClean="0"/>
              <a:t>‹#›</a:t>
            </a:fld>
            <a:endParaRPr lang="en-PH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PH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61CAE-338D-4BA6-8C5C-3EA0E2786824}" type="datetimeFigureOut">
              <a:rPr lang="en-PH" smtClean="0"/>
              <a:t>30/11/2023</a:t>
            </a:fld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FB624-565F-40F7-88A8-B9BFB7E81303}" type="slidenum">
              <a:rPr lang="en-PH" smtClean="0"/>
              <a:t>‹#›</a:t>
            </a:fld>
            <a:endParaRPr lang="en-PH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C61CAE-338D-4BA6-8C5C-3EA0E2786824}" type="datetimeFigureOut">
              <a:rPr lang="en-PH" smtClean="0"/>
              <a:t>30/11/2023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0FB624-565F-40F7-88A8-B9BFB7E81303}" type="slidenum">
              <a:rPr lang="en-PH" smtClean="0"/>
              <a:t>‹#›</a:t>
            </a:fld>
            <a:endParaRPr lang="en-PH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C61CAE-338D-4BA6-8C5C-3EA0E2786824}" type="datetimeFigureOut">
              <a:rPr lang="en-PH" smtClean="0"/>
              <a:t>30/11/2023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0FB624-565F-40F7-88A8-B9BFB7E81303}" type="slidenum">
              <a:rPr lang="en-PH" smtClean="0"/>
              <a:t>‹#›</a:t>
            </a:fld>
            <a:endParaRPr lang="en-PH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9D7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" name="Rectangle 5"/>
          <p:cNvSpPr/>
          <p:nvPr/>
        </p:nvSpPr>
        <p:spPr>
          <a:xfrm>
            <a:off x="5005873" y="2281334"/>
            <a:ext cx="2180254" cy="2295331"/>
          </a:xfrm>
          <a:prstGeom prst="rect">
            <a:avLst/>
          </a:prstGeom>
          <a:solidFill>
            <a:srgbClr val="3933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8" name="TextBox 7"/>
          <p:cNvSpPr txBox="1"/>
          <p:nvPr/>
        </p:nvSpPr>
        <p:spPr>
          <a:xfrm>
            <a:off x="5475553" y="2850250"/>
            <a:ext cx="12925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>
                <a:solidFill>
                  <a:srgbClr val="D9D3D7"/>
                </a:solidFill>
              </a:rPr>
              <a:t>Nhóm</a:t>
            </a:r>
            <a:endParaRPr lang="en-US" sz="2400" b="1" dirty="0">
              <a:solidFill>
                <a:srgbClr val="D9D3D7"/>
              </a:solidFill>
            </a:endParaRPr>
          </a:p>
          <a:p>
            <a:pPr algn="ctr"/>
            <a:r>
              <a:rPr lang="en-US" sz="2400" b="1" dirty="0">
                <a:solidFill>
                  <a:srgbClr val="D9D3D7"/>
                </a:solidFill>
              </a:rPr>
              <a:t>12</a:t>
            </a:r>
            <a:endParaRPr lang="vi-VN" sz="2400" b="1" dirty="0">
              <a:solidFill>
                <a:srgbClr val="D9D3D7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000978" y="3811881"/>
            <a:ext cx="2190044" cy="150519"/>
          </a:xfrm>
          <a:prstGeom prst="rect">
            <a:avLst/>
          </a:prstGeom>
          <a:solidFill>
            <a:srgbClr val="D9D3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/>
      <p:bldP spid="13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B58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APP WINDOW (BACK)"/>
          <p:cNvGrpSpPr/>
          <p:nvPr/>
        </p:nvGrpSpPr>
        <p:grpSpPr>
          <a:xfrm>
            <a:off x="200064" y="249279"/>
            <a:ext cx="11502890" cy="6188765"/>
            <a:chOff x="401704" y="416301"/>
            <a:chExt cx="11502890" cy="6188765"/>
          </a:xfrm>
        </p:grpSpPr>
        <p:grpSp>
          <p:nvGrpSpPr>
            <p:cNvPr id="89" name="Group 88"/>
            <p:cNvGrpSpPr/>
            <p:nvPr/>
          </p:nvGrpSpPr>
          <p:grpSpPr>
            <a:xfrm>
              <a:off x="401704" y="416301"/>
              <a:ext cx="11502890" cy="6188765"/>
              <a:chOff x="401704" y="410818"/>
              <a:chExt cx="11502890" cy="6188765"/>
            </a:xfrm>
          </p:grpSpPr>
          <p:grpSp>
            <p:nvGrpSpPr>
              <p:cNvPr id="91" name="Group 90"/>
              <p:cNvGrpSpPr/>
              <p:nvPr/>
            </p:nvGrpSpPr>
            <p:grpSpPr>
              <a:xfrm>
                <a:off x="401707" y="410818"/>
                <a:ext cx="11502887" cy="6188765"/>
                <a:chOff x="344557" y="334618"/>
                <a:chExt cx="11502887" cy="6188765"/>
              </a:xfrm>
            </p:grpSpPr>
            <p:sp>
              <p:nvSpPr>
                <p:cNvPr id="94" name="Rectangle 93"/>
                <p:cNvSpPr/>
                <p:nvPr/>
              </p:nvSpPr>
              <p:spPr>
                <a:xfrm>
                  <a:off x="344557" y="334618"/>
                  <a:ext cx="11502887" cy="618876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PH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5" name="Rectangle 94"/>
                <p:cNvSpPr/>
                <p:nvPr/>
              </p:nvSpPr>
              <p:spPr>
                <a:xfrm>
                  <a:off x="344557" y="334618"/>
                  <a:ext cx="11502886" cy="434008"/>
                </a:xfrm>
                <a:prstGeom prst="rect">
                  <a:avLst/>
                </a:prstGeom>
                <a:solidFill>
                  <a:srgbClr val="F1D16A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PH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96" name="Group 95"/>
                <p:cNvGrpSpPr/>
                <p:nvPr/>
              </p:nvGrpSpPr>
              <p:grpSpPr>
                <a:xfrm>
                  <a:off x="486382" y="464073"/>
                  <a:ext cx="175098" cy="175098"/>
                  <a:chOff x="2256816" y="1157591"/>
                  <a:chExt cx="447474" cy="447473"/>
                </a:xfrm>
              </p:grpSpPr>
              <p:cxnSp>
                <p:nvCxnSpPr>
                  <p:cNvPr id="100" name="Straight Connector 99"/>
                  <p:cNvCxnSpPr/>
                  <p:nvPr/>
                </p:nvCxnSpPr>
                <p:spPr>
                  <a:xfrm>
                    <a:off x="2256817" y="1157591"/>
                    <a:ext cx="447473" cy="44747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1" name="Straight Connector 100"/>
                  <p:cNvCxnSpPr/>
                  <p:nvPr/>
                </p:nvCxnSpPr>
                <p:spPr>
                  <a:xfrm flipH="1">
                    <a:off x="2256816" y="1157591"/>
                    <a:ext cx="447473" cy="44747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97" name="Straight Connector 96"/>
                <p:cNvCxnSpPr/>
                <p:nvPr/>
              </p:nvCxnSpPr>
              <p:spPr>
                <a:xfrm>
                  <a:off x="784698" y="334618"/>
                  <a:ext cx="0" cy="43400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" name="Straight Connector 97"/>
                <p:cNvCxnSpPr/>
                <p:nvPr/>
              </p:nvCxnSpPr>
              <p:spPr>
                <a:xfrm>
                  <a:off x="1222443" y="334618"/>
                  <a:ext cx="0" cy="43400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9" name="Oval 98"/>
                <p:cNvSpPr/>
                <p:nvPr/>
              </p:nvSpPr>
              <p:spPr>
                <a:xfrm>
                  <a:off x="896569" y="439754"/>
                  <a:ext cx="223736" cy="223736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PH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92" name="Rectangle 91"/>
              <p:cNvSpPr/>
              <p:nvPr/>
            </p:nvSpPr>
            <p:spPr>
              <a:xfrm>
                <a:off x="401705" y="1935857"/>
                <a:ext cx="5694296" cy="4663725"/>
              </a:xfrm>
              <a:prstGeom prst="rect">
                <a:avLst/>
              </a:prstGeom>
              <a:solidFill>
                <a:srgbClr val="F1895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PH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3" name="Rectangle 92"/>
              <p:cNvSpPr/>
              <p:nvPr/>
            </p:nvSpPr>
            <p:spPr>
              <a:xfrm>
                <a:off x="401704" y="844826"/>
                <a:ext cx="11502887" cy="109519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PH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90" name="Rectangle 89"/>
            <p:cNvSpPr/>
            <p:nvPr/>
          </p:nvSpPr>
          <p:spPr>
            <a:xfrm>
              <a:off x="6096000" y="1954010"/>
              <a:ext cx="5808591" cy="4634654"/>
            </a:xfrm>
            <a:prstGeom prst="rect">
              <a:avLst/>
            </a:prstGeom>
            <a:solidFill>
              <a:srgbClr val="CB584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PH" sz="1800" b="0" i="0" u="none" strike="noStrike" kern="1200" cap="none" spc="0" normalizeH="0" baseline="0" noProof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48" name="APP WINDOW (MID)"/>
          <p:cNvGrpSpPr/>
          <p:nvPr/>
        </p:nvGrpSpPr>
        <p:grpSpPr>
          <a:xfrm>
            <a:off x="290968" y="338748"/>
            <a:ext cx="11502890" cy="6188765"/>
            <a:chOff x="401704" y="416301"/>
            <a:chExt cx="11502890" cy="6188765"/>
          </a:xfrm>
        </p:grpSpPr>
        <p:grpSp>
          <p:nvGrpSpPr>
            <p:cNvPr id="75" name="Group 74"/>
            <p:cNvGrpSpPr/>
            <p:nvPr/>
          </p:nvGrpSpPr>
          <p:grpSpPr>
            <a:xfrm>
              <a:off x="401704" y="416301"/>
              <a:ext cx="11502890" cy="6188765"/>
              <a:chOff x="401704" y="410818"/>
              <a:chExt cx="11502890" cy="6188765"/>
            </a:xfrm>
          </p:grpSpPr>
          <p:grpSp>
            <p:nvGrpSpPr>
              <p:cNvPr id="76" name="Group 75"/>
              <p:cNvGrpSpPr/>
              <p:nvPr/>
            </p:nvGrpSpPr>
            <p:grpSpPr>
              <a:xfrm>
                <a:off x="401707" y="410818"/>
                <a:ext cx="11502887" cy="6188765"/>
                <a:chOff x="344557" y="334618"/>
                <a:chExt cx="11502887" cy="6188765"/>
              </a:xfrm>
            </p:grpSpPr>
            <p:sp>
              <p:nvSpPr>
                <p:cNvPr id="80" name="Rectangle 79"/>
                <p:cNvSpPr/>
                <p:nvPr/>
              </p:nvSpPr>
              <p:spPr>
                <a:xfrm>
                  <a:off x="344557" y="334618"/>
                  <a:ext cx="11502887" cy="618876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PH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1" name="Rectangle 80"/>
                <p:cNvSpPr/>
                <p:nvPr/>
              </p:nvSpPr>
              <p:spPr>
                <a:xfrm>
                  <a:off x="344557" y="334618"/>
                  <a:ext cx="11502886" cy="434008"/>
                </a:xfrm>
                <a:prstGeom prst="rect">
                  <a:avLst/>
                </a:prstGeom>
                <a:solidFill>
                  <a:srgbClr val="F1D16A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PH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82" name="Group 81"/>
                <p:cNvGrpSpPr/>
                <p:nvPr/>
              </p:nvGrpSpPr>
              <p:grpSpPr>
                <a:xfrm>
                  <a:off x="486382" y="464073"/>
                  <a:ext cx="175098" cy="175098"/>
                  <a:chOff x="2256816" y="1157591"/>
                  <a:chExt cx="447474" cy="447473"/>
                </a:xfrm>
              </p:grpSpPr>
              <p:cxnSp>
                <p:nvCxnSpPr>
                  <p:cNvPr id="86" name="Straight Connector 85"/>
                  <p:cNvCxnSpPr/>
                  <p:nvPr/>
                </p:nvCxnSpPr>
                <p:spPr>
                  <a:xfrm>
                    <a:off x="2256817" y="1157591"/>
                    <a:ext cx="447473" cy="44747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7" name="Straight Connector 86"/>
                  <p:cNvCxnSpPr/>
                  <p:nvPr/>
                </p:nvCxnSpPr>
                <p:spPr>
                  <a:xfrm flipH="1">
                    <a:off x="2256816" y="1157591"/>
                    <a:ext cx="447473" cy="44747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83" name="Straight Connector 82"/>
                <p:cNvCxnSpPr/>
                <p:nvPr/>
              </p:nvCxnSpPr>
              <p:spPr>
                <a:xfrm>
                  <a:off x="784698" y="334618"/>
                  <a:ext cx="0" cy="43400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Straight Connector 83"/>
                <p:cNvCxnSpPr/>
                <p:nvPr/>
              </p:nvCxnSpPr>
              <p:spPr>
                <a:xfrm>
                  <a:off x="1222443" y="334618"/>
                  <a:ext cx="0" cy="43400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5" name="Oval 84"/>
                <p:cNvSpPr/>
                <p:nvPr/>
              </p:nvSpPr>
              <p:spPr>
                <a:xfrm>
                  <a:off x="896569" y="439754"/>
                  <a:ext cx="223736" cy="223736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PH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77" name="Rectangle 76"/>
              <p:cNvSpPr/>
              <p:nvPr/>
            </p:nvSpPr>
            <p:spPr>
              <a:xfrm>
                <a:off x="401705" y="1935857"/>
                <a:ext cx="5694296" cy="4663725"/>
              </a:xfrm>
              <a:prstGeom prst="rect">
                <a:avLst/>
              </a:prstGeom>
              <a:solidFill>
                <a:srgbClr val="F1895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PH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401704" y="844826"/>
                <a:ext cx="11502887" cy="109519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PH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47" name="Rectangle 46"/>
            <p:cNvSpPr/>
            <p:nvPr/>
          </p:nvSpPr>
          <p:spPr>
            <a:xfrm>
              <a:off x="6096000" y="1954010"/>
              <a:ext cx="5808591" cy="4634654"/>
            </a:xfrm>
            <a:prstGeom prst="rect">
              <a:avLst/>
            </a:prstGeom>
            <a:solidFill>
              <a:srgbClr val="CB584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PH" sz="1800" b="0" i="0" u="none" strike="noStrike" kern="1200" cap="none" spc="0" normalizeH="0" baseline="0" noProof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3" name="APP WINDOW (FRONT)"/>
          <p:cNvGrpSpPr/>
          <p:nvPr/>
        </p:nvGrpSpPr>
        <p:grpSpPr>
          <a:xfrm>
            <a:off x="401704" y="410818"/>
            <a:ext cx="11502890" cy="6188765"/>
            <a:chOff x="401704" y="410818"/>
            <a:chExt cx="11502890" cy="6188765"/>
          </a:xfrm>
        </p:grpSpPr>
        <p:grpSp>
          <p:nvGrpSpPr>
            <p:cNvPr id="117" name="Group 116"/>
            <p:cNvGrpSpPr/>
            <p:nvPr/>
          </p:nvGrpSpPr>
          <p:grpSpPr>
            <a:xfrm>
              <a:off x="401707" y="410818"/>
              <a:ext cx="11502887" cy="6188765"/>
              <a:chOff x="344557" y="334618"/>
              <a:chExt cx="11502887" cy="6188765"/>
            </a:xfrm>
          </p:grpSpPr>
          <p:sp>
            <p:nvSpPr>
              <p:cNvPr id="2" name="Rectangle 1"/>
              <p:cNvSpPr/>
              <p:nvPr/>
            </p:nvSpPr>
            <p:spPr>
              <a:xfrm>
                <a:off x="344557" y="334618"/>
                <a:ext cx="11502887" cy="61887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PH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" name="Rectangle 2"/>
              <p:cNvSpPr/>
              <p:nvPr/>
            </p:nvSpPr>
            <p:spPr>
              <a:xfrm>
                <a:off x="344557" y="334618"/>
                <a:ext cx="11502886" cy="434008"/>
              </a:xfrm>
              <a:prstGeom prst="rect">
                <a:avLst/>
              </a:prstGeom>
              <a:solidFill>
                <a:srgbClr val="F1D16A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PH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7" name="Group 6"/>
              <p:cNvGrpSpPr/>
              <p:nvPr/>
            </p:nvGrpSpPr>
            <p:grpSpPr>
              <a:xfrm>
                <a:off x="486382" y="464073"/>
                <a:ext cx="175098" cy="175098"/>
                <a:chOff x="2256816" y="1157591"/>
                <a:chExt cx="447474" cy="447473"/>
              </a:xfrm>
            </p:grpSpPr>
            <p:cxnSp>
              <p:nvCxnSpPr>
                <p:cNvPr id="5" name="Straight Connector 4"/>
                <p:cNvCxnSpPr/>
                <p:nvPr/>
              </p:nvCxnSpPr>
              <p:spPr>
                <a:xfrm>
                  <a:off x="2256817" y="1157591"/>
                  <a:ext cx="447473" cy="447473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" name="Straight Connector 5"/>
                <p:cNvCxnSpPr/>
                <p:nvPr/>
              </p:nvCxnSpPr>
              <p:spPr>
                <a:xfrm flipH="1">
                  <a:off x="2256816" y="1157591"/>
                  <a:ext cx="447473" cy="447473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9" name="Straight Connector 8"/>
              <p:cNvCxnSpPr/>
              <p:nvPr/>
            </p:nvCxnSpPr>
            <p:spPr>
              <a:xfrm>
                <a:off x="784698" y="334618"/>
                <a:ext cx="0" cy="43400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/>
              <p:cNvCxnSpPr/>
              <p:nvPr/>
            </p:nvCxnSpPr>
            <p:spPr>
              <a:xfrm>
                <a:off x="1222443" y="334618"/>
                <a:ext cx="0" cy="43400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Oval 10"/>
              <p:cNvSpPr/>
              <p:nvPr/>
            </p:nvSpPr>
            <p:spPr>
              <a:xfrm>
                <a:off x="896569" y="439754"/>
                <a:ext cx="223736" cy="22373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PH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73" name="Rectangle 72"/>
            <p:cNvSpPr/>
            <p:nvPr/>
          </p:nvSpPr>
          <p:spPr>
            <a:xfrm>
              <a:off x="401704" y="1936088"/>
              <a:ext cx="11391900" cy="4663440"/>
            </a:xfrm>
            <a:prstGeom prst="rect">
              <a:avLst/>
            </a:prstGeom>
            <a:solidFill>
              <a:srgbClr val="F1895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PH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401704" y="844826"/>
              <a:ext cx="11502887" cy="109519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PH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4" name="BODY TEXT"/>
          <p:cNvSpPr txBox="1"/>
          <p:nvPr/>
        </p:nvSpPr>
        <p:spPr>
          <a:xfrm>
            <a:off x="600710" y="2011680"/>
            <a:ext cx="10988675" cy="459105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lvl="0" algn="just">
              <a:defRPr/>
            </a:pPr>
            <a:r>
              <a:rPr lang="vi-VN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</a:t>
            </a:r>
            <a:r>
              <a:rPr lang="en-US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vi-VN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Quản </a:t>
            </a:r>
            <a:r>
              <a:rPr lang="en-US" b="1" dirty="0" err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lí</a:t>
            </a:r>
            <a:r>
              <a:rPr lang="en-US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dịch</a:t>
            </a:r>
            <a:r>
              <a:rPr lang="en-US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vụ</a:t>
            </a:r>
            <a:r>
              <a:rPr lang="vi-VN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</a:p>
          <a:p>
            <a:pPr lvl="0" algn="just">
              <a:defRPr/>
            </a:pPr>
            <a:endParaRPr lang="vi-VN" b="1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solidFill>
                  <a:schemeClr val="bg1"/>
                </a:solidFill>
              </a:rPr>
              <a:t>-</a:t>
            </a:r>
            <a:r>
              <a:rPr lang="en-US" dirty="0"/>
              <a:t>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dịch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vụ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gọi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kèm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là một trong những yếu tố ảnh hưởng trực tiếp đến lợi nhuận của quán. 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vi-V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Việc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dịch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vụ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được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gọi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nhiều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hay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không</a:t>
            </a:r>
            <a:r>
              <a:rPr lang="vi-V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có thể gây ảnh hưởng rất nhiều đến việc kinh doanh.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algn="just">
              <a:defRPr/>
            </a:pPr>
            <a:r>
              <a:rPr lang="vi-VN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Quản lý nên thường xuyên kiểm tra </a:t>
            </a:r>
            <a:r>
              <a:rPr lang="en-US" dirty="0" err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cập</a:t>
            </a:r>
            <a:r>
              <a:rPr lang="en-US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nhật</a:t>
            </a:r>
            <a:r>
              <a:rPr lang="en-US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dịch</a:t>
            </a:r>
            <a:r>
              <a:rPr lang="en-US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vụ</a:t>
            </a:r>
            <a:r>
              <a:rPr lang="en-US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quán</a:t>
            </a:r>
            <a:r>
              <a:rPr lang="vi-VN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pPr lvl="0" algn="just">
              <a:defRPr/>
            </a:pPr>
            <a:r>
              <a:rPr lang="vi-VN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Điều này giúp bạn ngăn chặn thất thoát không đáng có.</a:t>
            </a:r>
          </a:p>
          <a:p>
            <a:pPr lvl="0" algn="just">
              <a:defRPr/>
            </a:pPr>
            <a:endParaRPr lang="vi-VN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algn="just">
              <a:defRPr/>
            </a:pPr>
            <a:r>
              <a:rPr lang="vi-VN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2.</a:t>
            </a:r>
            <a:r>
              <a:rPr lang="en-US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4</a:t>
            </a:r>
            <a:r>
              <a:rPr lang="vi-VN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Quản lý </a:t>
            </a:r>
            <a:r>
              <a:rPr lang="en-US" b="1" dirty="0" err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hoá</a:t>
            </a:r>
            <a:r>
              <a:rPr lang="en-US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b="1" dirty="0" err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đơn</a:t>
            </a:r>
            <a:r>
              <a:rPr lang="en-US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b="1" dirty="0" err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và</a:t>
            </a:r>
            <a:r>
              <a:rPr lang="en-US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chi </a:t>
            </a:r>
            <a:r>
              <a:rPr lang="en-US" b="1" dirty="0" err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tiết</a:t>
            </a:r>
            <a:r>
              <a:rPr lang="en-US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b="1" dirty="0" err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hoá</a:t>
            </a:r>
            <a:r>
              <a:rPr lang="en-US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b="1" dirty="0" err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đơn</a:t>
            </a:r>
            <a:endParaRPr lang="vi-VN" b="1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lvl="0" algn="just">
              <a:defRPr/>
            </a:pPr>
            <a:endParaRPr lang="vi-VN" b="1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algn="just">
              <a:defRPr/>
            </a:pPr>
            <a:r>
              <a:rPr lang="vi-VN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- Quản lý và theo dõi mỗ</a:t>
            </a:r>
            <a:r>
              <a:rPr lang="en-US" dirty="0" err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i</a:t>
            </a:r>
            <a:r>
              <a:rPr lang="en-US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dirty="0" err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hoá</a:t>
            </a:r>
            <a:r>
              <a:rPr lang="en-US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dirty="0" err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đơn</a:t>
            </a:r>
            <a:r>
              <a:rPr lang="en-US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dirty="0" err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chơi</a:t>
            </a:r>
            <a:r>
              <a:rPr lang="en-US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dirty="0" err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bida</a:t>
            </a:r>
            <a:r>
              <a:rPr lang="en-US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dirty="0" err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và</a:t>
            </a:r>
            <a:r>
              <a:rPr lang="en-US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dirty="0" err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các</a:t>
            </a:r>
            <a:r>
              <a:rPr lang="en-US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chi </a:t>
            </a:r>
            <a:r>
              <a:rPr lang="en-US" dirty="0" err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tiết</a:t>
            </a:r>
            <a:r>
              <a:rPr lang="en-US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dirty="0" err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hoá</a:t>
            </a:r>
            <a:r>
              <a:rPr lang="en-US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dirty="0" err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đơn</a:t>
            </a:r>
            <a:r>
              <a:rPr lang="en-US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dirty="0" err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của</a:t>
            </a:r>
            <a:r>
              <a:rPr lang="en-US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dirty="0" err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dịch</a:t>
            </a:r>
            <a:r>
              <a:rPr lang="en-US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dirty="0" err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vụ</a:t>
            </a:r>
            <a:r>
              <a:rPr lang="en-US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dirty="0" err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kèm</a:t>
            </a:r>
            <a:r>
              <a:rPr lang="en-US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dirty="0" err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theo</a:t>
            </a:r>
            <a:r>
              <a:rPr lang="vi-VN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</a:p>
          <a:p>
            <a:pPr lvl="0" algn="just">
              <a:defRPr/>
            </a:pPr>
            <a:r>
              <a:rPr lang="vi-VN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- giúp chủ quán nắm được tình hình kinh doanh</a:t>
            </a:r>
          </a:p>
          <a:p>
            <a:pPr lvl="0" algn="just">
              <a:defRPr/>
            </a:pPr>
            <a:r>
              <a:rPr lang="vi-VN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- kịp thời phát hiện chênh lệch, sai sót, đưa ra những phương án xử lý ngay và luôn. </a:t>
            </a:r>
            <a:endParaRPr lang="vi-VN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algn="just">
              <a:defRPr/>
            </a:pPr>
            <a:endParaRPr lang="en-PH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ITLE TEXT"/>
          <p:cNvSpPr txBox="1"/>
          <p:nvPr/>
        </p:nvSpPr>
        <p:spPr>
          <a:xfrm>
            <a:off x="2721304" y="857475"/>
            <a:ext cx="68624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altLang="en-PH" sz="3200" b="1" dirty="0">
                <a:solidFill>
                  <a:srgbClr val="D2A5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</a:t>
            </a:r>
            <a:r>
              <a:rPr lang="en-US" sz="3200" b="1" dirty="0" err="1">
                <a:solidFill>
                  <a:srgbClr val="D2A5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Mô</a:t>
            </a:r>
            <a:r>
              <a:rPr lang="en-US" sz="3200" b="1" dirty="0">
                <a:solidFill>
                  <a:srgbClr val="D2A5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 err="1">
                <a:solidFill>
                  <a:srgbClr val="D2A5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tả</a:t>
            </a:r>
            <a:r>
              <a:rPr lang="en-US" sz="3200" b="1" dirty="0">
                <a:solidFill>
                  <a:srgbClr val="D2A5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 err="1">
                <a:solidFill>
                  <a:srgbClr val="D2A5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nghiệp</a:t>
            </a:r>
            <a:r>
              <a:rPr lang="en-US" sz="3200" b="1" dirty="0">
                <a:solidFill>
                  <a:srgbClr val="D2A5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 err="1">
                <a:solidFill>
                  <a:srgbClr val="D2A5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vụ</a:t>
            </a:r>
            <a:endParaRPr lang="vi-VN" sz="3200" b="1" dirty="0">
              <a:solidFill>
                <a:srgbClr val="D2A514"/>
              </a:solidFill>
              <a:cs typeface="Arial" panose="020B0604020202020204" pitchFamily="34" charset="0"/>
            </a:endParaRPr>
          </a:p>
        </p:txBody>
      </p:sp>
      <p:sp>
        <p:nvSpPr>
          <p:cNvPr id="14" name="DO NOT DELETE"/>
          <p:cNvSpPr/>
          <p:nvPr/>
        </p:nvSpPr>
        <p:spPr>
          <a:xfrm>
            <a:off x="11922014" y="1691805"/>
            <a:ext cx="269986" cy="5166195"/>
          </a:xfrm>
          <a:prstGeom prst="rect">
            <a:avLst/>
          </a:prstGeom>
          <a:solidFill>
            <a:srgbClr val="CB5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  <p:transition spd="slow" advTm="2656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301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APP WINDOW (BACK)"/>
          <p:cNvGrpSpPr/>
          <p:nvPr/>
        </p:nvGrpSpPr>
        <p:grpSpPr>
          <a:xfrm>
            <a:off x="200064" y="249279"/>
            <a:ext cx="11502890" cy="6188765"/>
            <a:chOff x="401704" y="416301"/>
            <a:chExt cx="11502890" cy="6188765"/>
          </a:xfrm>
        </p:grpSpPr>
        <p:grpSp>
          <p:nvGrpSpPr>
            <p:cNvPr id="89" name="Group 88"/>
            <p:cNvGrpSpPr/>
            <p:nvPr/>
          </p:nvGrpSpPr>
          <p:grpSpPr>
            <a:xfrm>
              <a:off x="401704" y="416301"/>
              <a:ext cx="11502890" cy="6188765"/>
              <a:chOff x="401704" y="410818"/>
              <a:chExt cx="11502890" cy="6188765"/>
            </a:xfrm>
          </p:grpSpPr>
          <p:grpSp>
            <p:nvGrpSpPr>
              <p:cNvPr id="91" name="Group 90"/>
              <p:cNvGrpSpPr/>
              <p:nvPr/>
            </p:nvGrpSpPr>
            <p:grpSpPr>
              <a:xfrm>
                <a:off x="401707" y="410818"/>
                <a:ext cx="11502887" cy="6188765"/>
                <a:chOff x="344557" y="334618"/>
                <a:chExt cx="11502887" cy="6188765"/>
              </a:xfrm>
            </p:grpSpPr>
            <p:sp>
              <p:nvSpPr>
                <p:cNvPr id="94" name="Rectangle 93"/>
                <p:cNvSpPr/>
                <p:nvPr/>
              </p:nvSpPr>
              <p:spPr>
                <a:xfrm>
                  <a:off x="344557" y="334618"/>
                  <a:ext cx="11502887" cy="618876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PH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5" name="Rectangle 94"/>
                <p:cNvSpPr/>
                <p:nvPr/>
              </p:nvSpPr>
              <p:spPr>
                <a:xfrm>
                  <a:off x="344557" y="334618"/>
                  <a:ext cx="11502886" cy="434008"/>
                </a:xfrm>
                <a:prstGeom prst="rect">
                  <a:avLst/>
                </a:prstGeom>
                <a:solidFill>
                  <a:srgbClr val="F1D16A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PH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96" name="Group 95"/>
                <p:cNvGrpSpPr/>
                <p:nvPr/>
              </p:nvGrpSpPr>
              <p:grpSpPr>
                <a:xfrm>
                  <a:off x="486382" y="464073"/>
                  <a:ext cx="175098" cy="175098"/>
                  <a:chOff x="2256816" y="1157591"/>
                  <a:chExt cx="447474" cy="447473"/>
                </a:xfrm>
              </p:grpSpPr>
              <p:cxnSp>
                <p:nvCxnSpPr>
                  <p:cNvPr id="100" name="Straight Connector 99"/>
                  <p:cNvCxnSpPr/>
                  <p:nvPr/>
                </p:nvCxnSpPr>
                <p:spPr>
                  <a:xfrm>
                    <a:off x="2256817" y="1157591"/>
                    <a:ext cx="447473" cy="44747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1" name="Straight Connector 100"/>
                  <p:cNvCxnSpPr/>
                  <p:nvPr/>
                </p:nvCxnSpPr>
                <p:spPr>
                  <a:xfrm flipH="1">
                    <a:off x="2256816" y="1157591"/>
                    <a:ext cx="447473" cy="44747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97" name="Straight Connector 96"/>
                <p:cNvCxnSpPr/>
                <p:nvPr/>
              </p:nvCxnSpPr>
              <p:spPr>
                <a:xfrm>
                  <a:off x="784698" y="334618"/>
                  <a:ext cx="0" cy="43400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" name="Straight Connector 97"/>
                <p:cNvCxnSpPr/>
                <p:nvPr/>
              </p:nvCxnSpPr>
              <p:spPr>
                <a:xfrm>
                  <a:off x="1222443" y="334618"/>
                  <a:ext cx="0" cy="43400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9" name="Oval 98"/>
                <p:cNvSpPr/>
                <p:nvPr/>
              </p:nvSpPr>
              <p:spPr>
                <a:xfrm>
                  <a:off x="896569" y="439754"/>
                  <a:ext cx="223736" cy="223736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PH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92" name="Rectangle 91"/>
              <p:cNvSpPr/>
              <p:nvPr/>
            </p:nvSpPr>
            <p:spPr>
              <a:xfrm>
                <a:off x="401705" y="1935857"/>
                <a:ext cx="5694296" cy="4663725"/>
              </a:xfrm>
              <a:prstGeom prst="rect">
                <a:avLst/>
              </a:prstGeom>
              <a:solidFill>
                <a:srgbClr val="F1895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PH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3" name="Rectangle 92"/>
              <p:cNvSpPr/>
              <p:nvPr/>
            </p:nvSpPr>
            <p:spPr>
              <a:xfrm>
                <a:off x="401704" y="844826"/>
                <a:ext cx="11502887" cy="109519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PH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90" name="Rectangle 89"/>
            <p:cNvSpPr/>
            <p:nvPr/>
          </p:nvSpPr>
          <p:spPr>
            <a:xfrm>
              <a:off x="6096000" y="1954010"/>
              <a:ext cx="5808591" cy="4634654"/>
            </a:xfrm>
            <a:prstGeom prst="rect">
              <a:avLst/>
            </a:prstGeom>
            <a:solidFill>
              <a:srgbClr val="CB584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PH" sz="1800" b="0" i="0" u="none" strike="noStrike" kern="1200" cap="none" spc="0" normalizeH="0" baseline="0" noProof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48" name="APP WINDOW (MID)"/>
          <p:cNvGrpSpPr/>
          <p:nvPr/>
        </p:nvGrpSpPr>
        <p:grpSpPr>
          <a:xfrm>
            <a:off x="290968" y="338748"/>
            <a:ext cx="11502890" cy="6188765"/>
            <a:chOff x="401704" y="416301"/>
            <a:chExt cx="11502890" cy="6188765"/>
          </a:xfrm>
        </p:grpSpPr>
        <p:grpSp>
          <p:nvGrpSpPr>
            <p:cNvPr id="75" name="Group 74"/>
            <p:cNvGrpSpPr/>
            <p:nvPr/>
          </p:nvGrpSpPr>
          <p:grpSpPr>
            <a:xfrm>
              <a:off x="401704" y="416301"/>
              <a:ext cx="11502890" cy="6188765"/>
              <a:chOff x="401704" y="410818"/>
              <a:chExt cx="11502890" cy="6188765"/>
            </a:xfrm>
          </p:grpSpPr>
          <p:grpSp>
            <p:nvGrpSpPr>
              <p:cNvPr id="76" name="Group 75"/>
              <p:cNvGrpSpPr/>
              <p:nvPr/>
            </p:nvGrpSpPr>
            <p:grpSpPr>
              <a:xfrm>
                <a:off x="401707" y="410818"/>
                <a:ext cx="11502887" cy="6188765"/>
                <a:chOff x="344557" y="334618"/>
                <a:chExt cx="11502887" cy="6188765"/>
              </a:xfrm>
            </p:grpSpPr>
            <p:sp>
              <p:nvSpPr>
                <p:cNvPr id="80" name="Rectangle 79"/>
                <p:cNvSpPr/>
                <p:nvPr/>
              </p:nvSpPr>
              <p:spPr>
                <a:xfrm>
                  <a:off x="344557" y="334618"/>
                  <a:ext cx="11502887" cy="618876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PH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1" name="Rectangle 80"/>
                <p:cNvSpPr/>
                <p:nvPr/>
              </p:nvSpPr>
              <p:spPr>
                <a:xfrm>
                  <a:off x="344557" y="334618"/>
                  <a:ext cx="11502886" cy="434008"/>
                </a:xfrm>
                <a:prstGeom prst="rect">
                  <a:avLst/>
                </a:prstGeom>
                <a:solidFill>
                  <a:srgbClr val="F1D16A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PH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82" name="Group 81"/>
                <p:cNvGrpSpPr/>
                <p:nvPr/>
              </p:nvGrpSpPr>
              <p:grpSpPr>
                <a:xfrm>
                  <a:off x="486382" y="464073"/>
                  <a:ext cx="175098" cy="175098"/>
                  <a:chOff x="2256816" y="1157591"/>
                  <a:chExt cx="447474" cy="447473"/>
                </a:xfrm>
              </p:grpSpPr>
              <p:cxnSp>
                <p:nvCxnSpPr>
                  <p:cNvPr id="86" name="Straight Connector 85"/>
                  <p:cNvCxnSpPr/>
                  <p:nvPr/>
                </p:nvCxnSpPr>
                <p:spPr>
                  <a:xfrm>
                    <a:off x="2256817" y="1157591"/>
                    <a:ext cx="447473" cy="44747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7" name="Straight Connector 86"/>
                  <p:cNvCxnSpPr/>
                  <p:nvPr/>
                </p:nvCxnSpPr>
                <p:spPr>
                  <a:xfrm flipH="1">
                    <a:off x="2256816" y="1157591"/>
                    <a:ext cx="447473" cy="44747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83" name="Straight Connector 82"/>
                <p:cNvCxnSpPr/>
                <p:nvPr/>
              </p:nvCxnSpPr>
              <p:spPr>
                <a:xfrm>
                  <a:off x="784698" y="334618"/>
                  <a:ext cx="0" cy="43400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Straight Connector 83"/>
                <p:cNvCxnSpPr/>
                <p:nvPr/>
              </p:nvCxnSpPr>
              <p:spPr>
                <a:xfrm>
                  <a:off x="1222443" y="334618"/>
                  <a:ext cx="0" cy="43400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5" name="Oval 84"/>
                <p:cNvSpPr/>
                <p:nvPr/>
              </p:nvSpPr>
              <p:spPr>
                <a:xfrm>
                  <a:off x="896569" y="439754"/>
                  <a:ext cx="223736" cy="223736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PH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77" name="Rectangle 76"/>
              <p:cNvSpPr/>
              <p:nvPr/>
            </p:nvSpPr>
            <p:spPr>
              <a:xfrm>
                <a:off x="401705" y="1935857"/>
                <a:ext cx="5694296" cy="4663725"/>
              </a:xfrm>
              <a:prstGeom prst="rect">
                <a:avLst/>
              </a:prstGeom>
              <a:solidFill>
                <a:srgbClr val="F1895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PH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401704" y="844826"/>
                <a:ext cx="11502887" cy="109519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PH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47" name="Rectangle 46"/>
            <p:cNvSpPr/>
            <p:nvPr/>
          </p:nvSpPr>
          <p:spPr>
            <a:xfrm>
              <a:off x="6096000" y="1954010"/>
              <a:ext cx="5808591" cy="4634654"/>
            </a:xfrm>
            <a:prstGeom prst="rect">
              <a:avLst/>
            </a:prstGeom>
            <a:solidFill>
              <a:srgbClr val="CB584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PH" sz="1800" b="0" i="0" u="none" strike="noStrike" kern="1200" cap="none" spc="0" normalizeH="0" baseline="0" noProof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3" name="APP WINDOW (FRONT)"/>
          <p:cNvGrpSpPr/>
          <p:nvPr/>
        </p:nvGrpSpPr>
        <p:grpSpPr>
          <a:xfrm>
            <a:off x="401704" y="410818"/>
            <a:ext cx="11502890" cy="6188765"/>
            <a:chOff x="401704" y="410818"/>
            <a:chExt cx="11502890" cy="6188765"/>
          </a:xfrm>
        </p:grpSpPr>
        <p:grpSp>
          <p:nvGrpSpPr>
            <p:cNvPr id="117" name="Group 116"/>
            <p:cNvGrpSpPr/>
            <p:nvPr/>
          </p:nvGrpSpPr>
          <p:grpSpPr>
            <a:xfrm>
              <a:off x="401707" y="410818"/>
              <a:ext cx="11502887" cy="6188765"/>
              <a:chOff x="344557" y="334618"/>
              <a:chExt cx="11502887" cy="6188765"/>
            </a:xfrm>
          </p:grpSpPr>
          <p:sp>
            <p:nvSpPr>
              <p:cNvPr id="2" name="Rectangle 1"/>
              <p:cNvSpPr/>
              <p:nvPr/>
            </p:nvSpPr>
            <p:spPr>
              <a:xfrm>
                <a:off x="344557" y="334618"/>
                <a:ext cx="11502887" cy="61887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PH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" name="Rectangle 2"/>
              <p:cNvSpPr/>
              <p:nvPr/>
            </p:nvSpPr>
            <p:spPr>
              <a:xfrm>
                <a:off x="344557" y="334618"/>
                <a:ext cx="11502886" cy="434008"/>
              </a:xfrm>
              <a:prstGeom prst="rect">
                <a:avLst/>
              </a:prstGeom>
              <a:solidFill>
                <a:srgbClr val="F1D16A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PH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7" name="Group 6"/>
              <p:cNvGrpSpPr/>
              <p:nvPr/>
            </p:nvGrpSpPr>
            <p:grpSpPr>
              <a:xfrm>
                <a:off x="486382" y="464073"/>
                <a:ext cx="175098" cy="175098"/>
                <a:chOff x="2256816" y="1157591"/>
                <a:chExt cx="447474" cy="447473"/>
              </a:xfrm>
            </p:grpSpPr>
            <p:cxnSp>
              <p:nvCxnSpPr>
                <p:cNvPr id="5" name="Straight Connector 4"/>
                <p:cNvCxnSpPr/>
                <p:nvPr/>
              </p:nvCxnSpPr>
              <p:spPr>
                <a:xfrm>
                  <a:off x="2256817" y="1157591"/>
                  <a:ext cx="447473" cy="447473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" name="Straight Connector 5"/>
                <p:cNvCxnSpPr/>
                <p:nvPr/>
              </p:nvCxnSpPr>
              <p:spPr>
                <a:xfrm flipH="1">
                  <a:off x="2256816" y="1157591"/>
                  <a:ext cx="447473" cy="447473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9" name="Straight Connector 8"/>
              <p:cNvCxnSpPr/>
              <p:nvPr/>
            </p:nvCxnSpPr>
            <p:spPr>
              <a:xfrm>
                <a:off x="784698" y="334618"/>
                <a:ext cx="0" cy="43400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/>
              <p:cNvCxnSpPr/>
              <p:nvPr/>
            </p:nvCxnSpPr>
            <p:spPr>
              <a:xfrm>
                <a:off x="1222443" y="334618"/>
                <a:ext cx="0" cy="43400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Oval 10"/>
              <p:cNvSpPr/>
              <p:nvPr/>
            </p:nvSpPr>
            <p:spPr>
              <a:xfrm>
                <a:off x="896569" y="439754"/>
                <a:ext cx="223736" cy="22373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PH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73" name="Rectangle 72"/>
            <p:cNvSpPr/>
            <p:nvPr/>
          </p:nvSpPr>
          <p:spPr>
            <a:xfrm>
              <a:off x="401704" y="1936088"/>
              <a:ext cx="11391900" cy="4663440"/>
            </a:xfrm>
            <a:prstGeom prst="rect">
              <a:avLst/>
            </a:prstGeom>
            <a:solidFill>
              <a:srgbClr val="F1895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PH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401704" y="844826"/>
              <a:ext cx="11502887" cy="109519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PH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4" name="BODY TEXT"/>
          <p:cNvSpPr txBox="1"/>
          <p:nvPr/>
        </p:nvSpPr>
        <p:spPr>
          <a:xfrm>
            <a:off x="600710" y="2011680"/>
            <a:ext cx="10988675" cy="459105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lvl="0" algn="just">
              <a:defRPr/>
            </a:pPr>
            <a:r>
              <a:rPr lang="vi-VN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</a:t>
            </a:r>
            <a:r>
              <a:rPr lang="en-US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r>
              <a:rPr lang="vi-VN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Quản </a:t>
            </a:r>
            <a:r>
              <a:rPr lang="en-US" b="1" dirty="0" err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lí</a:t>
            </a:r>
            <a:r>
              <a:rPr lang="en-US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tài</a:t>
            </a:r>
            <a:r>
              <a:rPr lang="en-US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khoản</a:t>
            </a:r>
            <a:r>
              <a:rPr lang="vi-VN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</a:p>
          <a:p>
            <a:pPr lvl="0" algn="just">
              <a:defRPr/>
            </a:pPr>
            <a:endParaRPr lang="vi-VN" b="1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vi-VN" dirty="0">
                <a:solidFill>
                  <a:schemeClr val="bg1"/>
                </a:solidFill>
              </a:rPr>
              <a:t>Tạo bảng “</a:t>
            </a:r>
            <a:r>
              <a:rPr lang="en-US" dirty="0" err="1">
                <a:solidFill>
                  <a:schemeClr val="bg1"/>
                </a:solidFill>
              </a:rPr>
              <a:t>UserLogin</a:t>
            </a:r>
            <a:r>
              <a:rPr lang="vi-VN" dirty="0">
                <a:solidFill>
                  <a:schemeClr val="bg1"/>
                </a:solidFill>
              </a:rPr>
              <a:t>” để lưu thông tin </a:t>
            </a:r>
            <a:r>
              <a:rPr lang="en-US" dirty="0" err="1">
                <a:solidFill>
                  <a:schemeClr val="bg1"/>
                </a:solidFill>
              </a:rPr>
              <a:t>tài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khoản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đăng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nhập</a:t>
            </a:r>
            <a:r>
              <a:rPr lang="vi-VN" dirty="0">
                <a:solidFill>
                  <a:schemeClr val="bg1"/>
                </a:solidFill>
              </a:rPr>
              <a:t> và cấp quyền truy cập hệ thống quản lí quán bida.</a:t>
            </a:r>
            <a:endParaRPr lang="en-US" dirty="0">
              <a:solidFill>
                <a:schemeClr val="bg1"/>
              </a:solidFill>
            </a:endParaRPr>
          </a:p>
          <a:p>
            <a:pPr lvl="0" algn="just">
              <a:defRPr/>
            </a:pPr>
            <a:endParaRPr lang="vi-VN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ITLE TEXT"/>
          <p:cNvSpPr txBox="1"/>
          <p:nvPr/>
        </p:nvSpPr>
        <p:spPr>
          <a:xfrm>
            <a:off x="2721304" y="857475"/>
            <a:ext cx="68624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altLang="en-PH" sz="3200" b="1" dirty="0">
                <a:solidFill>
                  <a:srgbClr val="D2A5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</a:t>
            </a:r>
            <a:r>
              <a:rPr lang="en-US" sz="3200" b="1" dirty="0">
                <a:solidFill>
                  <a:srgbClr val="D2A5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 err="1">
                <a:solidFill>
                  <a:srgbClr val="D2A5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Mô</a:t>
            </a:r>
            <a:r>
              <a:rPr lang="en-US" sz="3200" b="1" dirty="0">
                <a:solidFill>
                  <a:srgbClr val="D2A5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 err="1">
                <a:solidFill>
                  <a:srgbClr val="D2A5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tả</a:t>
            </a:r>
            <a:r>
              <a:rPr lang="en-US" sz="3200" b="1" dirty="0">
                <a:solidFill>
                  <a:srgbClr val="D2A5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 err="1">
                <a:solidFill>
                  <a:srgbClr val="D2A5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nghiệp</a:t>
            </a:r>
            <a:r>
              <a:rPr lang="en-US" sz="3200" b="1" dirty="0">
                <a:solidFill>
                  <a:srgbClr val="D2A5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 err="1">
                <a:solidFill>
                  <a:srgbClr val="D2A5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vụ</a:t>
            </a:r>
            <a:endParaRPr lang="vi-VN" sz="3200" b="1" dirty="0">
              <a:solidFill>
                <a:srgbClr val="D2A514"/>
              </a:solidFill>
              <a:cs typeface="Arial" panose="020B0604020202020204" pitchFamily="34" charset="0"/>
            </a:endParaRPr>
          </a:p>
        </p:txBody>
      </p:sp>
      <p:sp>
        <p:nvSpPr>
          <p:cNvPr id="14" name="DO NOT DELETE"/>
          <p:cNvSpPr/>
          <p:nvPr/>
        </p:nvSpPr>
        <p:spPr>
          <a:xfrm>
            <a:off x="11922014" y="1691805"/>
            <a:ext cx="269986" cy="5166195"/>
          </a:xfrm>
          <a:prstGeom prst="rect">
            <a:avLst/>
          </a:prstGeom>
          <a:solidFill>
            <a:srgbClr val="CB5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47749776"/>
      </p:ext>
    </p:extLst>
  </p:cSld>
  <p:clrMapOvr>
    <a:masterClrMapping/>
  </p:clrMapOvr>
  <p:transition spd="slow" advTm="2656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301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CHANGE PICTURE HERE" descr="A person working on a computer&#10;&#10;Description automatically generated with medium confidence"/>
          <p:cNvPicPr>
            <a:picLocks noChangeAspect="1"/>
          </p:cNvPicPr>
          <p:nvPr/>
        </p:nvPicPr>
        <p:blipFill rotWithShape="1"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01" b="7801"/>
          <a:stretch>
            <a:fillRect/>
          </a:stretch>
        </p:blipFill>
        <p:spPr>
          <a:xfrm>
            <a:off x="-10510" y="-18442"/>
            <a:ext cx="12202510" cy="6876442"/>
          </a:xfrm>
          <a:prstGeom prst="rect">
            <a:avLst/>
          </a:prstGeom>
        </p:spPr>
      </p:pic>
      <p:sp>
        <p:nvSpPr>
          <p:cNvPr id="33" name="TITLE 1"/>
          <p:cNvSpPr txBox="1"/>
          <p:nvPr/>
        </p:nvSpPr>
        <p:spPr>
          <a:xfrm>
            <a:off x="1977292" y="2287339"/>
            <a:ext cx="8241652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b="1" dirty="0" err="1">
                <a:solidFill>
                  <a:srgbClr val="00B050"/>
                </a:solidFill>
              </a:rPr>
              <a:t>Sơ</a:t>
            </a:r>
            <a:r>
              <a:rPr lang="en-US" sz="9600" b="1" dirty="0">
                <a:solidFill>
                  <a:srgbClr val="00B050"/>
                </a:solidFill>
              </a:rPr>
              <a:t> </a:t>
            </a:r>
            <a:r>
              <a:rPr lang="en-US" sz="9600" b="1" dirty="0" err="1">
                <a:solidFill>
                  <a:srgbClr val="00B050"/>
                </a:solidFill>
              </a:rPr>
              <a:t>đồ</a:t>
            </a:r>
            <a:r>
              <a:rPr lang="en-US" sz="9600" b="1" dirty="0">
                <a:solidFill>
                  <a:srgbClr val="00B050"/>
                </a:solidFill>
              </a:rPr>
              <a:t> </a:t>
            </a:r>
            <a:r>
              <a:rPr lang="en-US" sz="9600" b="1" dirty="0" err="1">
                <a:solidFill>
                  <a:srgbClr val="00B050"/>
                </a:solidFill>
              </a:rPr>
              <a:t>mô</a:t>
            </a:r>
            <a:r>
              <a:rPr lang="en-US" sz="9600" b="1" dirty="0">
                <a:solidFill>
                  <a:srgbClr val="00B050"/>
                </a:solidFill>
              </a:rPr>
              <a:t> </a:t>
            </a:r>
            <a:r>
              <a:rPr lang="en-US" sz="9600" b="1" dirty="0" err="1">
                <a:solidFill>
                  <a:srgbClr val="00B050"/>
                </a:solidFill>
              </a:rPr>
              <a:t>hình</a:t>
            </a:r>
            <a:endParaRPr lang="vi-VN" sz="9600" b="1" dirty="0">
              <a:solidFill>
                <a:srgbClr val="00B050"/>
              </a:solidFill>
            </a:endParaRPr>
          </a:p>
          <a:p>
            <a:pPr algn="ctr"/>
            <a:r>
              <a:rPr lang="en-PH" sz="800" b="1" spc="300" dirty="0">
                <a:ln>
                  <a:solidFill>
                    <a:schemeClr val="bg1"/>
                  </a:solidFill>
                </a:ln>
                <a:solidFill>
                  <a:srgbClr val="00B050"/>
                </a:solidFill>
                <a:effectLst>
                  <a:outerShdw blurRad="254000" sx="102000" sy="102000" algn="ctr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61" name="BLUE TRANSITION (BOTTOM)"/>
          <p:cNvSpPr/>
          <p:nvPr/>
        </p:nvSpPr>
        <p:spPr>
          <a:xfrm>
            <a:off x="-5545" y="6885143"/>
            <a:ext cx="12203091" cy="4237184"/>
          </a:xfrm>
          <a:custGeom>
            <a:avLst/>
            <a:gdLst>
              <a:gd name="connsiteX0" fmla="*/ 12203091 w 12203091"/>
              <a:gd name="connsiteY0" fmla="*/ 0 h 4237184"/>
              <a:gd name="connsiteX1" fmla="*/ 12203091 w 12203091"/>
              <a:gd name="connsiteY1" fmla="*/ 4237184 h 4237184"/>
              <a:gd name="connsiteX2" fmla="*/ 0 w 12203091"/>
              <a:gd name="connsiteY2" fmla="*/ 4237184 h 4237184"/>
              <a:gd name="connsiteX3" fmla="*/ 0 w 12203091"/>
              <a:gd name="connsiteY3" fmla="*/ 1539726 h 4237184"/>
              <a:gd name="connsiteX4" fmla="*/ 12203091 w 12203091"/>
              <a:gd name="connsiteY4" fmla="*/ 0 h 4237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3091" h="4237184">
                <a:moveTo>
                  <a:pt x="12203091" y="0"/>
                </a:moveTo>
                <a:lnTo>
                  <a:pt x="12203091" y="4237184"/>
                </a:lnTo>
                <a:lnTo>
                  <a:pt x="0" y="4237184"/>
                </a:lnTo>
                <a:lnTo>
                  <a:pt x="0" y="1539726"/>
                </a:lnTo>
                <a:lnTo>
                  <a:pt x="12203091" y="0"/>
                </a:lnTo>
                <a:close/>
              </a:path>
            </a:pathLst>
          </a:custGeom>
          <a:solidFill>
            <a:srgbClr val="3E74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2" name="BLUE TRANSITION (TOP)"/>
          <p:cNvSpPr/>
          <p:nvPr/>
        </p:nvSpPr>
        <p:spPr>
          <a:xfrm>
            <a:off x="-5545" y="-4188814"/>
            <a:ext cx="12203091" cy="4178984"/>
          </a:xfrm>
          <a:custGeom>
            <a:avLst/>
            <a:gdLst>
              <a:gd name="connsiteX0" fmla="*/ 0 w 12203091"/>
              <a:gd name="connsiteY0" fmla="*/ 0 h 4178984"/>
              <a:gd name="connsiteX1" fmla="*/ 12203091 w 12203091"/>
              <a:gd name="connsiteY1" fmla="*/ 0 h 4178984"/>
              <a:gd name="connsiteX2" fmla="*/ 12203091 w 12203091"/>
              <a:gd name="connsiteY2" fmla="*/ 2639258 h 4178984"/>
              <a:gd name="connsiteX3" fmla="*/ 0 w 12203091"/>
              <a:gd name="connsiteY3" fmla="*/ 4178984 h 4178984"/>
              <a:gd name="connsiteX4" fmla="*/ 0 w 12203091"/>
              <a:gd name="connsiteY4" fmla="*/ 0 h 41789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3091" h="4178984">
                <a:moveTo>
                  <a:pt x="0" y="0"/>
                </a:moveTo>
                <a:lnTo>
                  <a:pt x="12203091" y="0"/>
                </a:lnTo>
                <a:lnTo>
                  <a:pt x="12203091" y="2639258"/>
                </a:lnTo>
                <a:lnTo>
                  <a:pt x="0" y="4178984"/>
                </a:lnTo>
                <a:lnTo>
                  <a:pt x="0" y="0"/>
                </a:lnTo>
                <a:close/>
              </a:path>
            </a:pathLst>
          </a:custGeom>
          <a:solidFill>
            <a:srgbClr val="3E74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YELLOW TRANSITION (BOTTOM)"/>
          <p:cNvSpPr/>
          <p:nvPr/>
        </p:nvSpPr>
        <p:spPr>
          <a:xfrm>
            <a:off x="-5545" y="6885143"/>
            <a:ext cx="12203091" cy="4237184"/>
          </a:xfrm>
          <a:custGeom>
            <a:avLst/>
            <a:gdLst>
              <a:gd name="connsiteX0" fmla="*/ 12203091 w 12203091"/>
              <a:gd name="connsiteY0" fmla="*/ 0 h 4237184"/>
              <a:gd name="connsiteX1" fmla="*/ 12203091 w 12203091"/>
              <a:gd name="connsiteY1" fmla="*/ 4237184 h 4237184"/>
              <a:gd name="connsiteX2" fmla="*/ 0 w 12203091"/>
              <a:gd name="connsiteY2" fmla="*/ 4237184 h 4237184"/>
              <a:gd name="connsiteX3" fmla="*/ 0 w 12203091"/>
              <a:gd name="connsiteY3" fmla="*/ 1539726 h 4237184"/>
              <a:gd name="connsiteX4" fmla="*/ 12203091 w 12203091"/>
              <a:gd name="connsiteY4" fmla="*/ 0 h 4237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3091" h="4237184">
                <a:moveTo>
                  <a:pt x="12203091" y="0"/>
                </a:moveTo>
                <a:lnTo>
                  <a:pt x="12203091" y="4237184"/>
                </a:lnTo>
                <a:lnTo>
                  <a:pt x="0" y="4237184"/>
                </a:lnTo>
                <a:lnTo>
                  <a:pt x="0" y="1539726"/>
                </a:lnTo>
                <a:lnTo>
                  <a:pt x="12203091" y="0"/>
                </a:lnTo>
                <a:close/>
              </a:path>
            </a:pathLst>
          </a:custGeom>
          <a:solidFill>
            <a:srgbClr val="A9D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" name="YELLOW TRANSITION (TOP)"/>
          <p:cNvSpPr/>
          <p:nvPr/>
        </p:nvSpPr>
        <p:spPr>
          <a:xfrm>
            <a:off x="-5545" y="-4221822"/>
            <a:ext cx="12203091" cy="4178984"/>
          </a:xfrm>
          <a:custGeom>
            <a:avLst/>
            <a:gdLst>
              <a:gd name="connsiteX0" fmla="*/ 0 w 12203091"/>
              <a:gd name="connsiteY0" fmla="*/ 0 h 4178984"/>
              <a:gd name="connsiteX1" fmla="*/ 12203091 w 12203091"/>
              <a:gd name="connsiteY1" fmla="*/ 0 h 4178984"/>
              <a:gd name="connsiteX2" fmla="*/ 12203091 w 12203091"/>
              <a:gd name="connsiteY2" fmla="*/ 2639258 h 4178984"/>
              <a:gd name="connsiteX3" fmla="*/ 0 w 12203091"/>
              <a:gd name="connsiteY3" fmla="*/ 4178984 h 4178984"/>
              <a:gd name="connsiteX4" fmla="*/ 0 w 12203091"/>
              <a:gd name="connsiteY4" fmla="*/ 0 h 41789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3091" h="4178984">
                <a:moveTo>
                  <a:pt x="0" y="0"/>
                </a:moveTo>
                <a:lnTo>
                  <a:pt x="12203091" y="0"/>
                </a:lnTo>
                <a:lnTo>
                  <a:pt x="12203091" y="2639258"/>
                </a:lnTo>
                <a:lnTo>
                  <a:pt x="0" y="4178984"/>
                </a:lnTo>
                <a:lnTo>
                  <a:pt x="0" y="0"/>
                </a:lnTo>
                <a:close/>
              </a:path>
            </a:pathLst>
          </a:custGeom>
          <a:solidFill>
            <a:srgbClr val="A9D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GREEN TRANSITION (BOTTOM)"/>
          <p:cNvSpPr/>
          <p:nvPr/>
        </p:nvSpPr>
        <p:spPr>
          <a:xfrm>
            <a:off x="-5545" y="6899620"/>
            <a:ext cx="12203091" cy="4237184"/>
          </a:xfrm>
          <a:custGeom>
            <a:avLst/>
            <a:gdLst>
              <a:gd name="connsiteX0" fmla="*/ 12203091 w 12203091"/>
              <a:gd name="connsiteY0" fmla="*/ 0 h 4237184"/>
              <a:gd name="connsiteX1" fmla="*/ 12203091 w 12203091"/>
              <a:gd name="connsiteY1" fmla="*/ 4237184 h 4237184"/>
              <a:gd name="connsiteX2" fmla="*/ 0 w 12203091"/>
              <a:gd name="connsiteY2" fmla="*/ 4237184 h 4237184"/>
              <a:gd name="connsiteX3" fmla="*/ 0 w 12203091"/>
              <a:gd name="connsiteY3" fmla="*/ 1539726 h 4237184"/>
              <a:gd name="connsiteX4" fmla="*/ 12203091 w 12203091"/>
              <a:gd name="connsiteY4" fmla="*/ 0 h 4237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3091" h="4237184">
                <a:moveTo>
                  <a:pt x="12203091" y="0"/>
                </a:moveTo>
                <a:lnTo>
                  <a:pt x="12203091" y="4237184"/>
                </a:lnTo>
                <a:lnTo>
                  <a:pt x="0" y="4237184"/>
                </a:lnTo>
                <a:lnTo>
                  <a:pt x="0" y="1539726"/>
                </a:lnTo>
                <a:lnTo>
                  <a:pt x="12203091" y="0"/>
                </a:lnTo>
                <a:close/>
              </a:path>
            </a:pathLst>
          </a:custGeom>
          <a:solidFill>
            <a:srgbClr val="F1D1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7" name="GREEN TRANSITION (TOP)"/>
          <p:cNvSpPr/>
          <p:nvPr/>
        </p:nvSpPr>
        <p:spPr>
          <a:xfrm>
            <a:off x="-5545" y="-4209624"/>
            <a:ext cx="12203091" cy="4178984"/>
          </a:xfrm>
          <a:custGeom>
            <a:avLst/>
            <a:gdLst>
              <a:gd name="connsiteX0" fmla="*/ 0 w 12203091"/>
              <a:gd name="connsiteY0" fmla="*/ 0 h 4178984"/>
              <a:gd name="connsiteX1" fmla="*/ 12203091 w 12203091"/>
              <a:gd name="connsiteY1" fmla="*/ 0 h 4178984"/>
              <a:gd name="connsiteX2" fmla="*/ 12203091 w 12203091"/>
              <a:gd name="connsiteY2" fmla="*/ 2639258 h 4178984"/>
              <a:gd name="connsiteX3" fmla="*/ 0 w 12203091"/>
              <a:gd name="connsiteY3" fmla="*/ 4178984 h 4178984"/>
              <a:gd name="connsiteX4" fmla="*/ 0 w 12203091"/>
              <a:gd name="connsiteY4" fmla="*/ 0 h 41789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3091" h="4178984">
                <a:moveTo>
                  <a:pt x="0" y="0"/>
                </a:moveTo>
                <a:lnTo>
                  <a:pt x="12203091" y="0"/>
                </a:lnTo>
                <a:lnTo>
                  <a:pt x="12203091" y="2639258"/>
                </a:lnTo>
                <a:lnTo>
                  <a:pt x="0" y="4178984"/>
                </a:lnTo>
                <a:lnTo>
                  <a:pt x="0" y="0"/>
                </a:lnTo>
                <a:close/>
              </a:path>
            </a:pathLst>
          </a:custGeom>
          <a:solidFill>
            <a:srgbClr val="F1D1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GREEN TRIANGLE (BOTTOM)"/>
          <p:cNvSpPr/>
          <p:nvPr/>
        </p:nvSpPr>
        <p:spPr>
          <a:xfrm rot="10800000">
            <a:off x="349705" y="5384400"/>
            <a:ext cx="11857622" cy="1730679"/>
          </a:xfrm>
          <a:custGeom>
            <a:avLst/>
            <a:gdLst>
              <a:gd name="connsiteX0" fmla="*/ 0 w 11857622"/>
              <a:gd name="connsiteY0" fmla="*/ 0 h 1730679"/>
              <a:gd name="connsiteX1" fmla="*/ 10510 w 11857622"/>
              <a:gd name="connsiteY1" fmla="*/ 0 h 1730679"/>
              <a:gd name="connsiteX2" fmla="*/ 10510 w 11857622"/>
              <a:gd name="connsiteY2" fmla="*/ 242237 h 1730679"/>
              <a:gd name="connsiteX3" fmla="*/ 11857622 w 11857622"/>
              <a:gd name="connsiteY3" fmla="*/ 242237 h 1730679"/>
              <a:gd name="connsiteX4" fmla="*/ 0 w 11857622"/>
              <a:gd name="connsiteY4" fmla="*/ 1730679 h 17306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857622" h="1730679">
                <a:moveTo>
                  <a:pt x="0" y="0"/>
                </a:moveTo>
                <a:lnTo>
                  <a:pt x="10510" y="0"/>
                </a:lnTo>
                <a:lnTo>
                  <a:pt x="10510" y="242237"/>
                </a:lnTo>
                <a:lnTo>
                  <a:pt x="11857622" y="242237"/>
                </a:lnTo>
                <a:lnTo>
                  <a:pt x="0" y="1730679"/>
                </a:lnTo>
                <a:close/>
              </a:path>
            </a:pathLst>
          </a:custGeom>
          <a:solidFill>
            <a:srgbClr val="F1D1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2" name="GREEN TRIANGLE (TOP)"/>
          <p:cNvSpPr/>
          <p:nvPr/>
        </p:nvSpPr>
        <p:spPr>
          <a:xfrm>
            <a:off x="-10511" y="-260679"/>
            <a:ext cx="11857622" cy="1730679"/>
          </a:xfrm>
          <a:custGeom>
            <a:avLst/>
            <a:gdLst>
              <a:gd name="connsiteX0" fmla="*/ 0 w 11857622"/>
              <a:gd name="connsiteY0" fmla="*/ 0 h 1730679"/>
              <a:gd name="connsiteX1" fmla="*/ 10510 w 11857622"/>
              <a:gd name="connsiteY1" fmla="*/ 0 h 1730679"/>
              <a:gd name="connsiteX2" fmla="*/ 10510 w 11857622"/>
              <a:gd name="connsiteY2" fmla="*/ 242237 h 1730679"/>
              <a:gd name="connsiteX3" fmla="*/ 11857622 w 11857622"/>
              <a:gd name="connsiteY3" fmla="*/ 242237 h 1730679"/>
              <a:gd name="connsiteX4" fmla="*/ 0 w 11857622"/>
              <a:gd name="connsiteY4" fmla="*/ 1730679 h 17306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857622" h="1730679">
                <a:moveTo>
                  <a:pt x="0" y="0"/>
                </a:moveTo>
                <a:lnTo>
                  <a:pt x="10510" y="0"/>
                </a:lnTo>
                <a:lnTo>
                  <a:pt x="10510" y="242237"/>
                </a:lnTo>
                <a:lnTo>
                  <a:pt x="11857622" y="242237"/>
                </a:lnTo>
                <a:lnTo>
                  <a:pt x="0" y="1730679"/>
                </a:lnTo>
                <a:close/>
              </a:path>
            </a:pathLst>
          </a:custGeom>
          <a:solidFill>
            <a:srgbClr val="F1D1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7" name="YELLOW ARROW TITLE"/>
          <p:cNvGrpSpPr/>
          <p:nvPr/>
        </p:nvGrpSpPr>
        <p:grpSpPr>
          <a:xfrm>
            <a:off x="11353982" y="-3192679"/>
            <a:ext cx="15489305" cy="3066140"/>
            <a:chOff x="-1542809" y="-1621909"/>
            <a:chExt cx="15489305" cy="3066140"/>
          </a:xfrm>
          <a:solidFill>
            <a:srgbClr val="A9D18E"/>
          </a:solidFill>
        </p:grpSpPr>
        <p:sp>
          <p:nvSpPr>
            <p:cNvPr id="28" name="Arrow: Up 27"/>
            <p:cNvSpPr/>
            <p:nvPr/>
          </p:nvSpPr>
          <p:spPr>
            <a:xfrm rot="15773629">
              <a:off x="4668774" y="-7833492"/>
              <a:ext cx="3066140" cy="15489305"/>
            </a:xfrm>
            <a:prstGeom prst="upArrow">
              <a:avLst>
                <a:gd name="adj1" fmla="val 50000"/>
                <a:gd name="adj2" fmla="val 40052"/>
              </a:avLst>
            </a:prstGeom>
            <a:solidFill>
              <a:srgbClr val="3E74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PH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 rot="21165214">
              <a:off x="-212022" y="-855453"/>
              <a:ext cx="13977662" cy="1400010"/>
            </a:xfrm>
            <a:prstGeom prst="rect">
              <a:avLst/>
            </a:prstGeom>
            <a:noFill/>
          </p:spPr>
          <p:txBody>
            <a:bodyPr wrap="square" rtlCol="0">
              <a:prstTxWarp prst="textPlain">
                <a:avLst/>
              </a:prstTxWarp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PH" sz="1800" b="1" i="0" u="none" strike="noStrike" kern="1200" cap="none" spc="30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NỘI DUNG 3</a:t>
              </a:r>
              <a:endParaRPr kumimoji="0" lang="en-PH" sz="18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-14442866" y="7142223"/>
            <a:ext cx="15480000" cy="3066140"/>
            <a:chOff x="-1740159" y="5444053"/>
            <a:chExt cx="15480000" cy="3066140"/>
          </a:xfrm>
          <a:solidFill>
            <a:srgbClr val="F18951"/>
          </a:solidFill>
        </p:grpSpPr>
        <p:sp>
          <p:nvSpPr>
            <p:cNvPr id="31" name="Arrow: Up 30"/>
            <p:cNvSpPr/>
            <p:nvPr/>
          </p:nvSpPr>
          <p:spPr>
            <a:xfrm rot="4964768" flipH="1">
              <a:off x="4466771" y="-762877"/>
              <a:ext cx="3066140" cy="15480000"/>
            </a:xfrm>
            <a:prstGeom prst="upArrow">
              <a:avLst>
                <a:gd name="adj1" fmla="val 50000"/>
                <a:gd name="adj2" fmla="val 4005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PH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 rot="21165214">
              <a:off x="-1562861" y="6332949"/>
              <a:ext cx="13944937" cy="1400010"/>
            </a:xfrm>
            <a:prstGeom prst="rect">
              <a:avLst/>
            </a:prstGeom>
            <a:grpFill/>
          </p:spPr>
          <p:txBody>
            <a:bodyPr wrap="square" rtlCol="0">
              <a:prstTxWarp prst="textPlain">
                <a:avLst/>
              </a:prstTxWarp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PH" sz="1800" b="1" u="none" strike="noStrike" kern="1200" cap="none" spc="30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NỘI DUNG 3</a:t>
              </a:r>
              <a:endParaRPr kumimoji="0" lang="en-PH" sz="1800" b="1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4" name="WHITE BORDER"/>
          <p:cNvSpPr/>
          <p:nvPr/>
        </p:nvSpPr>
        <p:spPr>
          <a:xfrm>
            <a:off x="-10510" y="1458000"/>
            <a:ext cx="144000" cy="540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WHITE BORDER"/>
          <p:cNvSpPr/>
          <p:nvPr/>
        </p:nvSpPr>
        <p:spPr>
          <a:xfrm rot="21167903">
            <a:off x="-121452" y="680091"/>
            <a:ext cx="12645109" cy="1142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WHITE BORDER"/>
          <p:cNvSpPr/>
          <p:nvPr/>
        </p:nvSpPr>
        <p:spPr>
          <a:xfrm>
            <a:off x="12062747" y="0"/>
            <a:ext cx="144000" cy="540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WHITE BORDER"/>
          <p:cNvSpPr/>
          <p:nvPr/>
        </p:nvSpPr>
        <p:spPr>
          <a:xfrm rot="21167903">
            <a:off x="-121453" y="6063612"/>
            <a:ext cx="12645109" cy="1142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22854102"/>
      </p:ext>
    </p:extLst>
  </p:cSld>
  <p:clrMapOvr>
    <a:masterClrMapping/>
  </p:clrMapOvr>
  <p:transition spd="slow" advTm="4104">
    <p:cover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10750" fill="hold"/>
                                        <p:tgtEl>
                                          <p:spTgt spid="37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1.85185E-6 L -1.11745 0.24746 " pathEditMode="relative" rAng="0" ptsTypes="AA">
                                      <p:cBhvr>
                                        <p:cTn id="14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5872" y="1238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1.11745 0.24746 L -1.24948 0.27685 " pathEditMode="relative" rAng="0" ptsTypes="AA">
                                      <p:cBhvr>
                                        <p:cTn id="16" dur="1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602" y="1458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4.81481E-6 L 1.04974 -0.24837 " pathEditMode="relative" rAng="0" ptsTypes="AA">
                                      <p:cBhvr>
                                        <p:cTn id="18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487" y="-12431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1.04974 -0.24837 L 1.18854 -0.28148 " pathEditMode="relative" rAng="0" ptsTypes="AA">
                                      <p:cBhvr>
                                        <p:cTn id="20" dur="1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40" y="-1667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61459 L 0 -2.22222E-6 " pathEditMode="relative" rAng="0" ptsTypes="AA">
                                      <p:cBhvr>
                                        <p:cTn id="34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0718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62245 L 0 -4.81481E-6 " pathEditMode="relative" rAng="0" ptsTypes="AA">
                                      <p:cBhvr>
                                        <p:cTn id="36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1111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42" presetClass="path" presetSubtype="0" accel="50000" decel="5000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animMotion origin="layout" path="M 0 0.61458 L 0 -3.7037E-7 " pathEditMode="relative" rAng="0" ptsTypes="AA">
                                      <p:cBhvr>
                                        <p:cTn id="38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0718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42" presetClass="path" presetSubtype="0" accel="50000" decel="5000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animMotion origin="layout" path="M 0 -0.62245 L 0 -1.48148E-6 " pathEditMode="relative" rAng="0" ptsTypes="AA">
                                      <p:cBhvr>
                                        <p:cTn id="40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1111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42" presetClass="path" presetSubtype="0" accel="50000" decel="5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0 0.61458 L 0 -1.48148E-6 " pathEditMode="relative" rAng="0" ptsTypes="AA">
                                      <p:cBhvr>
                                        <p:cTn id="42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0741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42" presetClass="path" presetSubtype="0" accel="50000" decel="5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0 -0.62245 L 0 -1.48148E-6 " pathEditMode="relative" rAng="0" ptsTypes="AA">
                                      <p:cBhvr>
                                        <p:cTn id="44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11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61" grpId="0" animBg="1"/>
      <p:bldP spid="62" grpId="0" animBg="1"/>
      <p:bldP spid="55" grpId="0" animBg="1"/>
      <p:bldP spid="56" grpId="0" animBg="1"/>
      <p:bldP spid="48" grpId="0" animBg="1"/>
      <p:bldP spid="47" grpId="0" animBg="1"/>
      <p:bldP spid="4" grpId="0" animBg="1"/>
      <p:bldP spid="6" grpId="0" animBg="1"/>
      <p:bldP spid="12" grpId="0" animBg="1"/>
      <p:bldP spid="1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DO NOT DELETE"/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rgbClr val="F1D1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88" name="APP WINDOW (BACK)"/>
          <p:cNvGrpSpPr/>
          <p:nvPr/>
        </p:nvGrpSpPr>
        <p:grpSpPr>
          <a:xfrm>
            <a:off x="200064" y="249279"/>
            <a:ext cx="11502890" cy="6188765"/>
            <a:chOff x="401704" y="416301"/>
            <a:chExt cx="11502890" cy="6188765"/>
          </a:xfrm>
        </p:grpSpPr>
        <p:grpSp>
          <p:nvGrpSpPr>
            <p:cNvPr id="89" name="Group 88"/>
            <p:cNvGrpSpPr/>
            <p:nvPr/>
          </p:nvGrpSpPr>
          <p:grpSpPr>
            <a:xfrm>
              <a:off x="401704" y="416301"/>
              <a:ext cx="11502890" cy="6188765"/>
              <a:chOff x="401704" y="410818"/>
              <a:chExt cx="11502890" cy="6188765"/>
            </a:xfrm>
          </p:grpSpPr>
          <p:grpSp>
            <p:nvGrpSpPr>
              <p:cNvPr id="91" name="Group 90"/>
              <p:cNvGrpSpPr/>
              <p:nvPr/>
            </p:nvGrpSpPr>
            <p:grpSpPr>
              <a:xfrm>
                <a:off x="401707" y="410818"/>
                <a:ext cx="11502887" cy="6188765"/>
                <a:chOff x="344557" y="334618"/>
                <a:chExt cx="11502887" cy="6188765"/>
              </a:xfrm>
            </p:grpSpPr>
            <p:sp>
              <p:nvSpPr>
                <p:cNvPr id="94" name="Rectangle 93"/>
                <p:cNvSpPr/>
                <p:nvPr/>
              </p:nvSpPr>
              <p:spPr>
                <a:xfrm>
                  <a:off x="344557" y="334618"/>
                  <a:ext cx="11502887" cy="618876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PH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5" name="Rectangle 94"/>
                <p:cNvSpPr/>
                <p:nvPr/>
              </p:nvSpPr>
              <p:spPr>
                <a:xfrm>
                  <a:off x="344557" y="334618"/>
                  <a:ext cx="11502886" cy="434008"/>
                </a:xfrm>
                <a:prstGeom prst="rect">
                  <a:avLst/>
                </a:prstGeom>
                <a:solidFill>
                  <a:srgbClr val="CB5845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PH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96" name="Group 95"/>
                <p:cNvGrpSpPr/>
                <p:nvPr/>
              </p:nvGrpSpPr>
              <p:grpSpPr>
                <a:xfrm>
                  <a:off x="486382" y="464073"/>
                  <a:ext cx="175098" cy="175098"/>
                  <a:chOff x="2256816" y="1157591"/>
                  <a:chExt cx="447474" cy="447473"/>
                </a:xfrm>
              </p:grpSpPr>
              <p:cxnSp>
                <p:nvCxnSpPr>
                  <p:cNvPr id="100" name="Straight Connector 99"/>
                  <p:cNvCxnSpPr/>
                  <p:nvPr/>
                </p:nvCxnSpPr>
                <p:spPr>
                  <a:xfrm>
                    <a:off x="2256817" y="1157591"/>
                    <a:ext cx="447473" cy="44747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1" name="Straight Connector 100"/>
                  <p:cNvCxnSpPr/>
                  <p:nvPr/>
                </p:nvCxnSpPr>
                <p:spPr>
                  <a:xfrm flipH="1">
                    <a:off x="2256816" y="1157591"/>
                    <a:ext cx="447473" cy="44747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97" name="Straight Connector 96"/>
                <p:cNvCxnSpPr/>
                <p:nvPr/>
              </p:nvCxnSpPr>
              <p:spPr>
                <a:xfrm>
                  <a:off x="784698" y="334618"/>
                  <a:ext cx="0" cy="43400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" name="Straight Connector 97"/>
                <p:cNvCxnSpPr/>
                <p:nvPr/>
              </p:nvCxnSpPr>
              <p:spPr>
                <a:xfrm>
                  <a:off x="1222443" y="334618"/>
                  <a:ext cx="0" cy="43400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9" name="Oval 98"/>
                <p:cNvSpPr/>
                <p:nvPr/>
              </p:nvSpPr>
              <p:spPr>
                <a:xfrm>
                  <a:off x="896569" y="439754"/>
                  <a:ext cx="223736" cy="223736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PH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92" name="Rectangle 91"/>
              <p:cNvSpPr/>
              <p:nvPr/>
            </p:nvSpPr>
            <p:spPr>
              <a:xfrm>
                <a:off x="401705" y="1935857"/>
                <a:ext cx="5694296" cy="4663725"/>
              </a:xfrm>
              <a:prstGeom prst="rect">
                <a:avLst/>
              </a:prstGeom>
              <a:solidFill>
                <a:srgbClr val="3E74A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PH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3" name="Rectangle 92"/>
              <p:cNvSpPr/>
              <p:nvPr/>
            </p:nvSpPr>
            <p:spPr>
              <a:xfrm>
                <a:off x="401704" y="844826"/>
                <a:ext cx="11502887" cy="109519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PH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90" name="Rectangle 89"/>
            <p:cNvSpPr/>
            <p:nvPr/>
          </p:nvSpPr>
          <p:spPr>
            <a:xfrm>
              <a:off x="6096000" y="1954010"/>
              <a:ext cx="5808591" cy="4634654"/>
            </a:xfrm>
            <a:prstGeom prst="rect">
              <a:avLst/>
            </a:prstGeom>
            <a:solidFill>
              <a:srgbClr val="CB584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PH" sz="1800" b="0" i="0" u="none" strike="noStrike" kern="1200" cap="none" spc="0" normalizeH="0" baseline="0" noProof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48" name="APP WINDOW (MID)"/>
          <p:cNvGrpSpPr/>
          <p:nvPr/>
        </p:nvGrpSpPr>
        <p:grpSpPr>
          <a:xfrm>
            <a:off x="290331" y="419956"/>
            <a:ext cx="11502890" cy="6188765"/>
            <a:chOff x="401704" y="416301"/>
            <a:chExt cx="11502890" cy="6188765"/>
          </a:xfrm>
        </p:grpSpPr>
        <p:grpSp>
          <p:nvGrpSpPr>
            <p:cNvPr id="75" name="Group 74"/>
            <p:cNvGrpSpPr/>
            <p:nvPr/>
          </p:nvGrpSpPr>
          <p:grpSpPr>
            <a:xfrm>
              <a:off x="401704" y="416301"/>
              <a:ext cx="11502890" cy="6188765"/>
              <a:chOff x="401704" y="410818"/>
              <a:chExt cx="11502890" cy="6188765"/>
            </a:xfrm>
          </p:grpSpPr>
          <p:grpSp>
            <p:nvGrpSpPr>
              <p:cNvPr id="76" name="Group 75"/>
              <p:cNvGrpSpPr/>
              <p:nvPr/>
            </p:nvGrpSpPr>
            <p:grpSpPr>
              <a:xfrm>
                <a:off x="401707" y="410818"/>
                <a:ext cx="11502887" cy="6188765"/>
                <a:chOff x="344557" y="334618"/>
                <a:chExt cx="11502887" cy="6188765"/>
              </a:xfrm>
            </p:grpSpPr>
            <p:sp>
              <p:nvSpPr>
                <p:cNvPr id="80" name="Rectangle 79"/>
                <p:cNvSpPr/>
                <p:nvPr/>
              </p:nvSpPr>
              <p:spPr>
                <a:xfrm>
                  <a:off x="344557" y="334618"/>
                  <a:ext cx="11502887" cy="618876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PH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1" name="Rectangle 80"/>
                <p:cNvSpPr/>
                <p:nvPr/>
              </p:nvSpPr>
              <p:spPr>
                <a:xfrm>
                  <a:off x="344557" y="334618"/>
                  <a:ext cx="11502886" cy="434008"/>
                </a:xfrm>
                <a:prstGeom prst="rect">
                  <a:avLst/>
                </a:prstGeom>
                <a:solidFill>
                  <a:srgbClr val="CB5845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PH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82" name="Group 81"/>
                <p:cNvGrpSpPr/>
                <p:nvPr/>
              </p:nvGrpSpPr>
              <p:grpSpPr>
                <a:xfrm>
                  <a:off x="486382" y="464073"/>
                  <a:ext cx="175098" cy="175098"/>
                  <a:chOff x="2256816" y="1157591"/>
                  <a:chExt cx="447474" cy="447473"/>
                </a:xfrm>
              </p:grpSpPr>
              <p:cxnSp>
                <p:nvCxnSpPr>
                  <p:cNvPr id="86" name="Straight Connector 85"/>
                  <p:cNvCxnSpPr/>
                  <p:nvPr/>
                </p:nvCxnSpPr>
                <p:spPr>
                  <a:xfrm>
                    <a:off x="2256817" y="1157591"/>
                    <a:ext cx="447473" cy="44747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7" name="Straight Connector 86"/>
                  <p:cNvCxnSpPr/>
                  <p:nvPr/>
                </p:nvCxnSpPr>
                <p:spPr>
                  <a:xfrm flipH="1">
                    <a:off x="2256816" y="1157591"/>
                    <a:ext cx="447473" cy="44747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83" name="Straight Connector 82"/>
                <p:cNvCxnSpPr/>
                <p:nvPr/>
              </p:nvCxnSpPr>
              <p:spPr>
                <a:xfrm>
                  <a:off x="784698" y="334618"/>
                  <a:ext cx="0" cy="43400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Straight Connector 83"/>
                <p:cNvCxnSpPr/>
                <p:nvPr/>
              </p:nvCxnSpPr>
              <p:spPr>
                <a:xfrm>
                  <a:off x="1222443" y="334618"/>
                  <a:ext cx="0" cy="43400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5" name="Oval 84"/>
                <p:cNvSpPr/>
                <p:nvPr/>
              </p:nvSpPr>
              <p:spPr>
                <a:xfrm>
                  <a:off x="896569" y="439754"/>
                  <a:ext cx="223736" cy="223736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PH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77" name="Rectangle 76"/>
              <p:cNvSpPr/>
              <p:nvPr/>
            </p:nvSpPr>
            <p:spPr>
              <a:xfrm>
                <a:off x="401705" y="1935857"/>
                <a:ext cx="5694296" cy="4663725"/>
              </a:xfrm>
              <a:prstGeom prst="rect">
                <a:avLst/>
              </a:prstGeom>
              <a:solidFill>
                <a:srgbClr val="3E74A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PH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401704" y="844826"/>
                <a:ext cx="11502887" cy="109519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PH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47" name="Rectangle 46"/>
            <p:cNvSpPr/>
            <p:nvPr/>
          </p:nvSpPr>
          <p:spPr>
            <a:xfrm>
              <a:off x="6096000" y="1954010"/>
              <a:ext cx="5808591" cy="4634654"/>
            </a:xfrm>
            <a:prstGeom prst="rect">
              <a:avLst/>
            </a:prstGeom>
            <a:solidFill>
              <a:srgbClr val="CB584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PH" sz="1800" b="0" i="0" u="none" strike="noStrike" kern="1200" cap="none" spc="0" normalizeH="0" baseline="0" noProof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3" name="APP WINDOW (FRONT)"/>
          <p:cNvGrpSpPr/>
          <p:nvPr/>
        </p:nvGrpSpPr>
        <p:grpSpPr>
          <a:xfrm>
            <a:off x="451870" y="553803"/>
            <a:ext cx="11502890" cy="6188765"/>
            <a:chOff x="401704" y="410818"/>
            <a:chExt cx="11502890" cy="6188765"/>
          </a:xfrm>
        </p:grpSpPr>
        <p:grpSp>
          <p:nvGrpSpPr>
            <p:cNvPr id="117" name="Group 116"/>
            <p:cNvGrpSpPr/>
            <p:nvPr/>
          </p:nvGrpSpPr>
          <p:grpSpPr>
            <a:xfrm>
              <a:off x="401707" y="410818"/>
              <a:ext cx="11502887" cy="6188765"/>
              <a:chOff x="344557" y="334618"/>
              <a:chExt cx="11502887" cy="6188765"/>
            </a:xfrm>
          </p:grpSpPr>
          <p:sp>
            <p:nvSpPr>
              <p:cNvPr id="2" name="Rectangle 1"/>
              <p:cNvSpPr/>
              <p:nvPr/>
            </p:nvSpPr>
            <p:spPr>
              <a:xfrm>
                <a:off x="344557" y="334618"/>
                <a:ext cx="11502887" cy="61887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PH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" name="Rectangle 2"/>
              <p:cNvSpPr/>
              <p:nvPr/>
            </p:nvSpPr>
            <p:spPr>
              <a:xfrm>
                <a:off x="344557" y="334618"/>
                <a:ext cx="11502886" cy="434008"/>
              </a:xfrm>
              <a:prstGeom prst="rect">
                <a:avLst/>
              </a:prstGeom>
              <a:solidFill>
                <a:srgbClr val="CB5845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PH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7" name="Group 6"/>
              <p:cNvGrpSpPr/>
              <p:nvPr/>
            </p:nvGrpSpPr>
            <p:grpSpPr>
              <a:xfrm>
                <a:off x="486382" y="464073"/>
                <a:ext cx="175098" cy="175098"/>
                <a:chOff x="2256816" y="1157591"/>
                <a:chExt cx="447474" cy="447473"/>
              </a:xfrm>
            </p:grpSpPr>
            <p:cxnSp>
              <p:nvCxnSpPr>
                <p:cNvPr id="5" name="Straight Connector 4"/>
                <p:cNvCxnSpPr/>
                <p:nvPr/>
              </p:nvCxnSpPr>
              <p:spPr>
                <a:xfrm>
                  <a:off x="2256817" y="1157591"/>
                  <a:ext cx="447473" cy="447473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" name="Straight Connector 5"/>
                <p:cNvCxnSpPr/>
                <p:nvPr/>
              </p:nvCxnSpPr>
              <p:spPr>
                <a:xfrm flipH="1">
                  <a:off x="2256816" y="1157591"/>
                  <a:ext cx="447473" cy="447473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9" name="Straight Connector 8"/>
              <p:cNvCxnSpPr/>
              <p:nvPr/>
            </p:nvCxnSpPr>
            <p:spPr>
              <a:xfrm>
                <a:off x="784698" y="334618"/>
                <a:ext cx="0" cy="43400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/>
              <p:cNvCxnSpPr/>
              <p:nvPr/>
            </p:nvCxnSpPr>
            <p:spPr>
              <a:xfrm>
                <a:off x="1222443" y="334618"/>
                <a:ext cx="0" cy="43400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Oval 10"/>
              <p:cNvSpPr/>
              <p:nvPr/>
            </p:nvSpPr>
            <p:spPr>
              <a:xfrm>
                <a:off x="896569" y="439754"/>
                <a:ext cx="223736" cy="22373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PH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73" name="Rectangle 72"/>
            <p:cNvSpPr/>
            <p:nvPr/>
          </p:nvSpPr>
          <p:spPr>
            <a:xfrm>
              <a:off x="401704" y="1935857"/>
              <a:ext cx="11451965" cy="4645201"/>
            </a:xfrm>
            <a:prstGeom prst="rect">
              <a:avLst/>
            </a:prstGeom>
            <a:solidFill>
              <a:srgbClr val="3E74A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401704" y="844826"/>
              <a:ext cx="11502887" cy="109519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PH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4" name="BODY TEXT"/>
          <p:cNvSpPr txBox="1"/>
          <p:nvPr/>
        </p:nvSpPr>
        <p:spPr>
          <a:xfrm>
            <a:off x="398779" y="2146441"/>
            <a:ext cx="5296868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lí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bàn</a:t>
            </a:r>
            <a:endParaRPr kumimoji="0" lang="en-PH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ITLE TEXT"/>
          <p:cNvSpPr txBox="1"/>
          <p:nvPr/>
        </p:nvSpPr>
        <p:spPr>
          <a:xfrm>
            <a:off x="2721939" y="1107030"/>
            <a:ext cx="68624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PH" sz="3200" b="1" noProof="0" dirty="0" err="1">
                <a:solidFill>
                  <a:srgbClr val="CB584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Sơ</a:t>
            </a:r>
            <a:r>
              <a:rPr lang="en-PH" sz="3200" b="1" noProof="0" dirty="0">
                <a:solidFill>
                  <a:srgbClr val="CB584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3200" b="1" noProof="0" dirty="0" err="1">
                <a:solidFill>
                  <a:srgbClr val="CB584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đồ</a:t>
            </a:r>
            <a:r>
              <a:rPr lang="en-PH" sz="3200" b="1" noProof="0" dirty="0">
                <a:solidFill>
                  <a:srgbClr val="CB584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3200" b="1" noProof="0" dirty="0" err="1">
                <a:solidFill>
                  <a:srgbClr val="CB584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mô</a:t>
            </a:r>
            <a:r>
              <a:rPr lang="en-PH" sz="3200" b="1" noProof="0" dirty="0">
                <a:solidFill>
                  <a:srgbClr val="CB584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3200" b="1" noProof="0" dirty="0" err="1">
                <a:solidFill>
                  <a:srgbClr val="CB584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hình</a:t>
            </a:r>
            <a:endParaRPr kumimoji="0" lang="en-PH" sz="3200" b="1" i="0" u="none" strike="noStrike" kern="1200" cap="none" spc="0" normalizeH="0" baseline="0" noProof="0" dirty="0">
              <a:ln>
                <a:noFill/>
              </a:ln>
              <a:solidFill>
                <a:srgbClr val="CB5845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01BA872-B685-4161-8CCD-F09483DF4D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6930" y="2935836"/>
            <a:ext cx="7644263" cy="2486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785332"/>
      </p:ext>
    </p:extLst>
  </p:cSld>
  <p:clrMapOvr>
    <a:masterClrMapping/>
  </p:clrMapOvr>
  <p:transition spd="slow" advTm="2957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DO NOT DELETE"/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rgbClr val="F1D1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88" name="APP WINDOW (BACK)"/>
          <p:cNvGrpSpPr/>
          <p:nvPr/>
        </p:nvGrpSpPr>
        <p:grpSpPr>
          <a:xfrm>
            <a:off x="200064" y="249279"/>
            <a:ext cx="11502890" cy="6188765"/>
            <a:chOff x="401704" y="416301"/>
            <a:chExt cx="11502890" cy="6188765"/>
          </a:xfrm>
        </p:grpSpPr>
        <p:grpSp>
          <p:nvGrpSpPr>
            <p:cNvPr id="89" name="Group 88"/>
            <p:cNvGrpSpPr/>
            <p:nvPr/>
          </p:nvGrpSpPr>
          <p:grpSpPr>
            <a:xfrm>
              <a:off x="401704" y="416301"/>
              <a:ext cx="11502890" cy="6188765"/>
              <a:chOff x="401704" y="410818"/>
              <a:chExt cx="11502890" cy="6188765"/>
            </a:xfrm>
          </p:grpSpPr>
          <p:grpSp>
            <p:nvGrpSpPr>
              <p:cNvPr id="91" name="Group 90"/>
              <p:cNvGrpSpPr/>
              <p:nvPr/>
            </p:nvGrpSpPr>
            <p:grpSpPr>
              <a:xfrm>
                <a:off x="401707" y="410818"/>
                <a:ext cx="11502887" cy="6188765"/>
                <a:chOff x="344557" y="334618"/>
                <a:chExt cx="11502887" cy="6188765"/>
              </a:xfrm>
            </p:grpSpPr>
            <p:sp>
              <p:nvSpPr>
                <p:cNvPr id="94" name="Rectangle 93"/>
                <p:cNvSpPr/>
                <p:nvPr/>
              </p:nvSpPr>
              <p:spPr>
                <a:xfrm>
                  <a:off x="344557" y="334618"/>
                  <a:ext cx="11502887" cy="618876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PH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5" name="Rectangle 94"/>
                <p:cNvSpPr/>
                <p:nvPr/>
              </p:nvSpPr>
              <p:spPr>
                <a:xfrm>
                  <a:off x="344557" y="334618"/>
                  <a:ext cx="11502886" cy="434008"/>
                </a:xfrm>
                <a:prstGeom prst="rect">
                  <a:avLst/>
                </a:prstGeom>
                <a:solidFill>
                  <a:srgbClr val="CB5845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PH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96" name="Group 95"/>
                <p:cNvGrpSpPr/>
                <p:nvPr/>
              </p:nvGrpSpPr>
              <p:grpSpPr>
                <a:xfrm>
                  <a:off x="486382" y="464073"/>
                  <a:ext cx="175098" cy="175098"/>
                  <a:chOff x="2256816" y="1157591"/>
                  <a:chExt cx="447474" cy="447473"/>
                </a:xfrm>
              </p:grpSpPr>
              <p:cxnSp>
                <p:nvCxnSpPr>
                  <p:cNvPr id="100" name="Straight Connector 99"/>
                  <p:cNvCxnSpPr/>
                  <p:nvPr/>
                </p:nvCxnSpPr>
                <p:spPr>
                  <a:xfrm>
                    <a:off x="2256817" y="1157591"/>
                    <a:ext cx="447473" cy="44747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1" name="Straight Connector 100"/>
                  <p:cNvCxnSpPr/>
                  <p:nvPr/>
                </p:nvCxnSpPr>
                <p:spPr>
                  <a:xfrm flipH="1">
                    <a:off x="2256816" y="1157591"/>
                    <a:ext cx="447473" cy="44747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97" name="Straight Connector 96"/>
                <p:cNvCxnSpPr/>
                <p:nvPr/>
              </p:nvCxnSpPr>
              <p:spPr>
                <a:xfrm>
                  <a:off x="784698" y="334618"/>
                  <a:ext cx="0" cy="43400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" name="Straight Connector 97"/>
                <p:cNvCxnSpPr/>
                <p:nvPr/>
              </p:nvCxnSpPr>
              <p:spPr>
                <a:xfrm>
                  <a:off x="1222443" y="334618"/>
                  <a:ext cx="0" cy="43400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9" name="Oval 98"/>
                <p:cNvSpPr/>
                <p:nvPr/>
              </p:nvSpPr>
              <p:spPr>
                <a:xfrm>
                  <a:off x="896569" y="439754"/>
                  <a:ext cx="223736" cy="223736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PH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92" name="Rectangle 91"/>
              <p:cNvSpPr/>
              <p:nvPr/>
            </p:nvSpPr>
            <p:spPr>
              <a:xfrm>
                <a:off x="401705" y="1935857"/>
                <a:ext cx="5694296" cy="4663725"/>
              </a:xfrm>
              <a:prstGeom prst="rect">
                <a:avLst/>
              </a:prstGeom>
              <a:solidFill>
                <a:srgbClr val="3E74A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PH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3" name="Rectangle 92"/>
              <p:cNvSpPr/>
              <p:nvPr/>
            </p:nvSpPr>
            <p:spPr>
              <a:xfrm>
                <a:off x="401704" y="844826"/>
                <a:ext cx="11502887" cy="109519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PH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90" name="Rectangle 89"/>
            <p:cNvSpPr/>
            <p:nvPr/>
          </p:nvSpPr>
          <p:spPr>
            <a:xfrm>
              <a:off x="6096000" y="1954010"/>
              <a:ext cx="5808591" cy="4634654"/>
            </a:xfrm>
            <a:prstGeom prst="rect">
              <a:avLst/>
            </a:prstGeom>
            <a:solidFill>
              <a:srgbClr val="CB584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PH" sz="1800" b="0" i="0" u="none" strike="noStrike" kern="1200" cap="none" spc="0" normalizeH="0" baseline="0" noProof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48" name="APP WINDOW (MID)"/>
          <p:cNvGrpSpPr/>
          <p:nvPr/>
        </p:nvGrpSpPr>
        <p:grpSpPr>
          <a:xfrm>
            <a:off x="290331" y="419956"/>
            <a:ext cx="11502890" cy="6188765"/>
            <a:chOff x="401704" y="416301"/>
            <a:chExt cx="11502890" cy="6188765"/>
          </a:xfrm>
        </p:grpSpPr>
        <p:grpSp>
          <p:nvGrpSpPr>
            <p:cNvPr id="75" name="Group 74"/>
            <p:cNvGrpSpPr/>
            <p:nvPr/>
          </p:nvGrpSpPr>
          <p:grpSpPr>
            <a:xfrm>
              <a:off x="401704" y="416301"/>
              <a:ext cx="11502890" cy="6188765"/>
              <a:chOff x="401704" y="410818"/>
              <a:chExt cx="11502890" cy="6188765"/>
            </a:xfrm>
          </p:grpSpPr>
          <p:grpSp>
            <p:nvGrpSpPr>
              <p:cNvPr id="76" name="Group 75"/>
              <p:cNvGrpSpPr/>
              <p:nvPr/>
            </p:nvGrpSpPr>
            <p:grpSpPr>
              <a:xfrm>
                <a:off x="401707" y="410818"/>
                <a:ext cx="11502887" cy="6188765"/>
                <a:chOff x="344557" y="334618"/>
                <a:chExt cx="11502887" cy="6188765"/>
              </a:xfrm>
            </p:grpSpPr>
            <p:sp>
              <p:nvSpPr>
                <p:cNvPr id="80" name="Rectangle 79"/>
                <p:cNvSpPr/>
                <p:nvPr/>
              </p:nvSpPr>
              <p:spPr>
                <a:xfrm>
                  <a:off x="344557" y="334618"/>
                  <a:ext cx="11502887" cy="618876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PH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1" name="Rectangle 80"/>
                <p:cNvSpPr/>
                <p:nvPr/>
              </p:nvSpPr>
              <p:spPr>
                <a:xfrm>
                  <a:off x="344557" y="334618"/>
                  <a:ext cx="11502886" cy="434008"/>
                </a:xfrm>
                <a:prstGeom prst="rect">
                  <a:avLst/>
                </a:prstGeom>
                <a:solidFill>
                  <a:srgbClr val="CB5845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PH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82" name="Group 81"/>
                <p:cNvGrpSpPr/>
                <p:nvPr/>
              </p:nvGrpSpPr>
              <p:grpSpPr>
                <a:xfrm>
                  <a:off x="486382" y="464073"/>
                  <a:ext cx="175098" cy="175098"/>
                  <a:chOff x="2256816" y="1157591"/>
                  <a:chExt cx="447474" cy="447473"/>
                </a:xfrm>
              </p:grpSpPr>
              <p:cxnSp>
                <p:nvCxnSpPr>
                  <p:cNvPr id="86" name="Straight Connector 85"/>
                  <p:cNvCxnSpPr/>
                  <p:nvPr/>
                </p:nvCxnSpPr>
                <p:spPr>
                  <a:xfrm>
                    <a:off x="2256817" y="1157591"/>
                    <a:ext cx="447473" cy="44747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7" name="Straight Connector 86"/>
                  <p:cNvCxnSpPr/>
                  <p:nvPr/>
                </p:nvCxnSpPr>
                <p:spPr>
                  <a:xfrm flipH="1">
                    <a:off x="2256816" y="1157591"/>
                    <a:ext cx="447473" cy="44747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83" name="Straight Connector 82"/>
                <p:cNvCxnSpPr/>
                <p:nvPr/>
              </p:nvCxnSpPr>
              <p:spPr>
                <a:xfrm>
                  <a:off x="784698" y="334618"/>
                  <a:ext cx="0" cy="43400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Straight Connector 83"/>
                <p:cNvCxnSpPr/>
                <p:nvPr/>
              </p:nvCxnSpPr>
              <p:spPr>
                <a:xfrm>
                  <a:off x="1222443" y="334618"/>
                  <a:ext cx="0" cy="43400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5" name="Oval 84"/>
                <p:cNvSpPr/>
                <p:nvPr/>
              </p:nvSpPr>
              <p:spPr>
                <a:xfrm>
                  <a:off x="896569" y="439754"/>
                  <a:ext cx="223736" cy="223736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PH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77" name="Rectangle 76"/>
              <p:cNvSpPr/>
              <p:nvPr/>
            </p:nvSpPr>
            <p:spPr>
              <a:xfrm>
                <a:off x="401705" y="1935857"/>
                <a:ext cx="5694296" cy="4663725"/>
              </a:xfrm>
              <a:prstGeom prst="rect">
                <a:avLst/>
              </a:prstGeom>
              <a:solidFill>
                <a:srgbClr val="3E74A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PH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401704" y="844826"/>
                <a:ext cx="11502887" cy="109519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PH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47" name="Rectangle 46"/>
            <p:cNvSpPr/>
            <p:nvPr/>
          </p:nvSpPr>
          <p:spPr>
            <a:xfrm>
              <a:off x="6096000" y="1954010"/>
              <a:ext cx="5808591" cy="4634654"/>
            </a:xfrm>
            <a:prstGeom prst="rect">
              <a:avLst/>
            </a:prstGeom>
            <a:solidFill>
              <a:srgbClr val="CB584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PH" sz="1800" b="0" i="0" u="none" strike="noStrike" kern="1200" cap="none" spc="0" normalizeH="0" baseline="0" noProof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3" name="APP WINDOW (FRONT)"/>
          <p:cNvGrpSpPr/>
          <p:nvPr/>
        </p:nvGrpSpPr>
        <p:grpSpPr>
          <a:xfrm>
            <a:off x="451870" y="553803"/>
            <a:ext cx="11502890" cy="6188765"/>
            <a:chOff x="401704" y="410818"/>
            <a:chExt cx="11502890" cy="6188765"/>
          </a:xfrm>
        </p:grpSpPr>
        <p:grpSp>
          <p:nvGrpSpPr>
            <p:cNvPr id="117" name="Group 116"/>
            <p:cNvGrpSpPr/>
            <p:nvPr/>
          </p:nvGrpSpPr>
          <p:grpSpPr>
            <a:xfrm>
              <a:off x="401707" y="410818"/>
              <a:ext cx="11502887" cy="6188765"/>
              <a:chOff x="344557" y="334618"/>
              <a:chExt cx="11502887" cy="6188765"/>
            </a:xfrm>
          </p:grpSpPr>
          <p:sp>
            <p:nvSpPr>
              <p:cNvPr id="2" name="Rectangle 1"/>
              <p:cNvSpPr/>
              <p:nvPr/>
            </p:nvSpPr>
            <p:spPr>
              <a:xfrm>
                <a:off x="344557" y="334618"/>
                <a:ext cx="11502887" cy="61887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PH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" name="Rectangle 2"/>
              <p:cNvSpPr/>
              <p:nvPr/>
            </p:nvSpPr>
            <p:spPr>
              <a:xfrm>
                <a:off x="344557" y="334618"/>
                <a:ext cx="11502886" cy="434008"/>
              </a:xfrm>
              <a:prstGeom prst="rect">
                <a:avLst/>
              </a:prstGeom>
              <a:solidFill>
                <a:srgbClr val="CB5845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PH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7" name="Group 6"/>
              <p:cNvGrpSpPr/>
              <p:nvPr/>
            </p:nvGrpSpPr>
            <p:grpSpPr>
              <a:xfrm>
                <a:off x="486382" y="464073"/>
                <a:ext cx="175098" cy="175098"/>
                <a:chOff x="2256816" y="1157591"/>
                <a:chExt cx="447474" cy="447473"/>
              </a:xfrm>
            </p:grpSpPr>
            <p:cxnSp>
              <p:nvCxnSpPr>
                <p:cNvPr id="5" name="Straight Connector 4"/>
                <p:cNvCxnSpPr/>
                <p:nvPr/>
              </p:nvCxnSpPr>
              <p:spPr>
                <a:xfrm>
                  <a:off x="2256817" y="1157591"/>
                  <a:ext cx="447473" cy="447473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" name="Straight Connector 5"/>
                <p:cNvCxnSpPr/>
                <p:nvPr/>
              </p:nvCxnSpPr>
              <p:spPr>
                <a:xfrm flipH="1">
                  <a:off x="2256816" y="1157591"/>
                  <a:ext cx="447473" cy="447473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9" name="Straight Connector 8"/>
              <p:cNvCxnSpPr/>
              <p:nvPr/>
            </p:nvCxnSpPr>
            <p:spPr>
              <a:xfrm>
                <a:off x="784698" y="334618"/>
                <a:ext cx="0" cy="43400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/>
              <p:cNvCxnSpPr/>
              <p:nvPr/>
            </p:nvCxnSpPr>
            <p:spPr>
              <a:xfrm>
                <a:off x="1222443" y="334618"/>
                <a:ext cx="0" cy="43400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Oval 10"/>
              <p:cNvSpPr/>
              <p:nvPr/>
            </p:nvSpPr>
            <p:spPr>
              <a:xfrm>
                <a:off x="896569" y="439754"/>
                <a:ext cx="223736" cy="22373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PH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73" name="Rectangle 72"/>
            <p:cNvSpPr/>
            <p:nvPr/>
          </p:nvSpPr>
          <p:spPr>
            <a:xfrm>
              <a:off x="401704" y="1935857"/>
              <a:ext cx="11451965" cy="4645201"/>
            </a:xfrm>
            <a:prstGeom prst="rect">
              <a:avLst/>
            </a:prstGeom>
            <a:solidFill>
              <a:srgbClr val="3E74A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401704" y="844826"/>
              <a:ext cx="11502887" cy="109519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PH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4" name="BODY TEXT"/>
          <p:cNvSpPr txBox="1"/>
          <p:nvPr/>
        </p:nvSpPr>
        <p:spPr>
          <a:xfrm>
            <a:off x="398779" y="2146441"/>
            <a:ext cx="5296868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checkin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bàn</a:t>
            </a:r>
            <a:endParaRPr kumimoji="0" lang="en-PH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ITLE TEXT"/>
          <p:cNvSpPr txBox="1"/>
          <p:nvPr/>
        </p:nvSpPr>
        <p:spPr>
          <a:xfrm>
            <a:off x="2721939" y="1107030"/>
            <a:ext cx="68624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PH" sz="3200" b="1" noProof="0" dirty="0" err="1">
                <a:solidFill>
                  <a:srgbClr val="CB584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Sơ</a:t>
            </a:r>
            <a:r>
              <a:rPr lang="en-PH" sz="3200" b="1" noProof="0" dirty="0">
                <a:solidFill>
                  <a:srgbClr val="CB584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3200" b="1" noProof="0" dirty="0" err="1">
                <a:solidFill>
                  <a:srgbClr val="CB584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đồ</a:t>
            </a:r>
            <a:r>
              <a:rPr lang="en-PH" sz="3200" b="1" noProof="0" dirty="0">
                <a:solidFill>
                  <a:srgbClr val="CB584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3200" b="1" noProof="0" dirty="0" err="1">
                <a:solidFill>
                  <a:srgbClr val="CB584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mô</a:t>
            </a:r>
            <a:r>
              <a:rPr lang="en-PH" sz="3200" b="1" noProof="0" dirty="0">
                <a:solidFill>
                  <a:srgbClr val="CB584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3200" b="1" noProof="0" dirty="0" err="1">
                <a:solidFill>
                  <a:srgbClr val="CB584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hình</a:t>
            </a:r>
            <a:endParaRPr kumimoji="0" lang="en-PH" sz="3200" b="1" i="0" u="none" strike="noStrike" kern="1200" cap="none" spc="0" normalizeH="0" baseline="0" noProof="0" dirty="0">
              <a:ln>
                <a:noFill/>
              </a:ln>
              <a:solidFill>
                <a:srgbClr val="CB5845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0A16A2B-CAB5-42EF-96C0-C47369AA1C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6990" y="2640261"/>
            <a:ext cx="7676828" cy="2926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683296"/>
      </p:ext>
    </p:extLst>
  </p:cSld>
  <p:clrMapOvr>
    <a:masterClrMapping/>
  </p:clrMapOvr>
  <p:transition spd="slow" advTm="2957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DO NOT DELETE"/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rgbClr val="F1D1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88" name="APP WINDOW (BACK)"/>
          <p:cNvGrpSpPr/>
          <p:nvPr/>
        </p:nvGrpSpPr>
        <p:grpSpPr>
          <a:xfrm>
            <a:off x="200064" y="249279"/>
            <a:ext cx="11502890" cy="6188765"/>
            <a:chOff x="401704" y="416301"/>
            <a:chExt cx="11502890" cy="6188765"/>
          </a:xfrm>
        </p:grpSpPr>
        <p:grpSp>
          <p:nvGrpSpPr>
            <p:cNvPr id="89" name="Group 88"/>
            <p:cNvGrpSpPr/>
            <p:nvPr/>
          </p:nvGrpSpPr>
          <p:grpSpPr>
            <a:xfrm>
              <a:off x="401704" y="416301"/>
              <a:ext cx="11502890" cy="6188765"/>
              <a:chOff x="401704" y="410818"/>
              <a:chExt cx="11502890" cy="6188765"/>
            </a:xfrm>
          </p:grpSpPr>
          <p:grpSp>
            <p:nvGrpSpPr>
              <p:cNvPr id="91" name="Group 90"/>
              <p:cNvGrpSpPr/>
              <p:nvPr/>
            </p:nvGrpSpPr>
            <p:grpSpPr>
              <a:xfrm>
                <a:off x="401707" y="410818"/>
                <a:ext cx="11502887" cy="6188765"/>
                <a:chOff x="344557" y="334618"/>
                <a:chExt cx="11502887" cy="6188765"/>
              </a:xfrm>
            </p:grpSpPr>
            <p:sp>
              <p:nvSpPr>
                <p:cNvPr id="94" name="Rectangle 93"/>
                <p:cNvSpPr/>
                <p:nvPr/>
              </p:nvSpPr>
              <p:spPr>
                <a:xfrm>
                  <a:off x="344557" y="334618"/>
                  <a:ext cx="11502887" cy="618876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PH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5" name="Rectangle 94"/>
                <p:cNvSpPr/>
                <p:nvPr/>
              </p:nvSpPr>
              <p:spPr>
                <a:xfrm>
                  <a:off x="344557" y="334618"/>
                  <a:ext cx="11502886" cy="434008"/>
                </a:xfrm>
                <a:prstGeom prst="rect">
                  <a:avLst/>
                </a:prstGeom>
                <a:solidFill>
                  <a:srgbClr val="CB5845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PH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96" name="Group 95"/>
                <p:cNvGrpSpPr/>
                <p:nvPr/>
              </p:nvGrpSpPr>
              <p:grpSpPr>
                <a:xfrm>
                  <a:off x="486382" y="464073"/>
                  <a:ext cx="175098" cy="175098"/>
                  <a:chOff x="2256816" y="1157591"/>
                  <a:chExt cx="447474" cy="447473"/>
                </a:xfrm>
              </p:grpSpPr>
              <p:cxnSp>
                <p:nvCxnSpPr>
                  <p:cNvPr id="100" name="Straight Connector 99"/>
                  <p:cNvCxnSpPr/>
                  <p:nvPr/>
                </p:nvCxnSpPr>
                <p:spPr>
                  <a:xfrm>
                    <a:off x="2256817" y="1157591"/>
                    <a:ext cx="447473" cy="44747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1" name="Straight Connector 100"/>
                  <p:cNvCxnSpPr/>
                  <p:nvPr/>
                </p:nvCxnSpPr>
                <p:spPr>
                  <a:xfrm flipH="1">
                    <a:off x="2256816" y="1157591"/>
                    <a:ext cx="447473" cy="44747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97" name="Straight Connector 96"/>
                <p:cNvCxnSpPr/>
                <p:nvPr/>
              </p:nvCxnSpPr>
              <p:spPr>
                <a:xfrm>
                  <a:off x="784698" y="334618"/>
                  <a:ext cx="0" cy="43400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" name="Straight Connector 97"/>
                <p:cNvCxnSpPr/>
                <p:nvPr/>
              </p:nvCxnSpPr>
              <p:spPr>
                <a:xfrm>
                  <a:off x="1222443" y="334618"/>
                  <a:ext cx="0" cy="43400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9" name="Oval 98"/>
                <p:cNvSpPr/>
                <p:nvPr/>
              </p:nvSpPr>
              <p:spPr>
                <a:xfrm>
                  <a:off x="896569" y="439754"/>
                  <a:ext cx="223736" cy="223736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PH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92" name="Rectangle 91"/>
              <p:cNvSpPr/>
              <p:nvPr/>
            </p:nvSpPr>
            <p:spPr>
              <a:xfrm>
                <a:off x="401705" y="1935857"/>
                <a:ext cx="5694296" cy="4663725"/>
              </a:xfrm>
              <a:prstGeom prst="rect">
                <a:avLst/>
              </a:prstGeom>
              <a:solidFill>
                <a:srgbClr val="3E74A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PH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3" name="Rectangle 92"/>
              <p:cNvSpPr/>
              <p:nvPr/>
            </p:nvSpPr>
            <p:spPr>
              <a:xfrm>
                <a:off x="401704" y="844826"/>
                <a:ext cx="11502887" cy="109519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PH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90" name="Rectangle 89"/>
            <p:cNvSpPr/>
            <p:nvPr/>
          </p:nvSpPr>
          <p:spPr>
            <a:xfrm>
              <a:off x="6096000" y="1954010"/>
              <a:ext cx="5808591" cy="4634654"/>
            </a:xfrm>
            <a:prstGeom prst="rect">
              <a:avLst/>
            </a:prstGeom>
            <a:solidFill>
              <a:srgbClr val="CB584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PH" sz="1800" b="0" i="0" u="none" strike="noStrike" kern="1200" cap="none" spc="0" normalizeH="0" baseline="0" noProof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48" name="APP WINDOW (MID)"/>
          <p:cNvGrpSpPr/>
          <p:nvPr/>
        </p:nvGrpSpPr>
        <p:grpSpPr>
          <a:xfrm>
            <a:off x="290331" y="419956"/>
            <a:ext cx="11502890" cy="6188765"/>
            <a:chOff x="401704" y="416301"/>
            <a:chExt cx="11502890" cy="6188765"/>
          </a:xfrm>
        </p:grpSpPr>
        <p:grpSp>
          <p:nvGrpSpPr>
            <p:cNvPr id="75" name="Group 74"/>
            <p:cNvGrpSpPr/>
            <p:nvPr/>
          </p:nvGrpSpPr>
          <p:grpSpPr>
            <a:xfrm>
              <a:off x="401704" y="416301"/>
              <a:ext cx="11502890" cy="6188765"/>
              <a:chOff x="401704" y="410818"/>
              <a:chExt cx="11502890" cy="6188765"/>
            </a:xfrm>
          </p:grpSpPr>
          <p:grpSp>
            <p:nvGrpSpPr>
              <p:cNvPr id="76" name="Group 75"/>
              <p:cNvGrpSpPr/>
              <p:nvPr/>
            </p:nvGrpSpPr>
            <p:grpSpPr>
              <a:xfrm>
                <a:off x="401707" y="410818"/>
                <a:ext cx="11502887" cy="6188765"/>
                <a:chOff x="344557" y="334618"/>
                <a:chExt cx="11502887" cy="6188765"/>
              </a:xfrm>
            </p:grpSpPr>
            <p:sp>
              <p:nvSpPr>
                <p:cNvPr id="80" name="Rectangle 79"/>
                <p:cNvSpPr/>
                <p:nvPr/>
              </p:nvSpPr>
              <p:spPr>
                <a:xfrm>
                  <a:off x="344557" y="334618"/>
                  <a:ext cx="11502887" cy="618876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PH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1" name="Rectangle 80"/>
                <p:cNvSpPr/>
                <p:nvPr/>
              </p:nvSpPr>
              <p:spPr>
                <a:xfrm>
                  <a:off x="344557" y="334618"/>
                  <a:ext cx="11502886" cy="434008"/>
                </a:xfrm>
                <a:prstGeom prst="rect">
                  <a:avLst/>
                </a:prstGeom>
                <a:solidFill>
                  <a:srgbClr val="CB5845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PH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82" name="Group 81"/>
                <p:cNvGrpSpPr/>
                <p:nvPr/>
              </p:nvGrpSpPr>
              <p:grpSpPr>
                <a:xfrm>
                  <a:off x="486382" y="464073"/>
                  <a:ext cx="175098" cy="175098"/>
                  <a:chOff x="2256816" y="1157591"/>
                  <a:chExt cx="447474" cy="447473"/>
                </a:xfrm>
              </p:grpSpPr>
              <p:cxnSp>
                <p:nvCxnSpPr>
                  <p:cNvPr id="86" name="Straight Connector 85"/>
                  <p:cNvCxnSpPr/>
                  <p:nvPr/>
                </p:nvCxnSpPr>
                <p:spPr>
                  <a:xfrm>
                    <a:off x="2256817" y="1157591"/>
                    <a:ext cx="447473" cy="44747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7" name="Straight Connector 86"/>
                  <p:cNvCxnSpPr/>
                  <p:nvPr/>
                </p:nvCxnSpPr>
                <p:spPr>
                  <a:xfrm flipH="1">
                    <a:off x="2256816" y="1157591"/>
                    <a:ext cx="447473" cy="44747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83" name="Straight Connector 82"/>
                <p:cNvCxnSpPr/>
                <p:nvPr/>
              </p:nvCxnSpPr>
              <p:spPr>
                <a:xfrm>
                  <a:off x="784698" y="334618"/>
                  <a:ext cx="0" cy="43400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Straight Connector 83"/>
                <p:cNvCxnSpPr/>
                <p:nvPr/>
              </p:nvCxnSpPr>
              <p:spPr>
                <a:xfrm>
                  <a:off x="1222443" y="334618"/>
                  <a:ext cx="0" cy="43400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5" name="Oval 84"/>
                <p:cNvSpPr/>
                <p:nvPr/>
              </p:nvSpPr>
              <p:spPr>
                <a:xfrm>
                  <a:off x="896569" y="439754"/>
                  <a:ext cx="223736" cy="223736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PH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77" name="Rectangle 76"/>
              <p:cNvSpPr/>
              <p:nvPr/>
            </p:nvSpPr>
            <p:spPr>
              <a:xfrm>
                <a:off x="401705" y="1935857"/>
                <a:ext cx="5694296" cy="4663725"/>
              </a:xfrm>
              <a:prstGeom prst="rect">
                <a:avLst/>
              </a:prstGeom>
              <a:solidFill>
                <a:srgbClr val="3E74A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PH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401704" y="844826"/>
                <a:ext cx="11502887" cy="109519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PH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47" name="Rectangle 46"/>
            <p:cNvSpPr/>
            <p:nvPr/>
          </p:nvSpPr>
          <p:spPr>
            <a:xfrm>
              <a:off x="6096000" y="1954010"/>
              <a:ext cx="5808591" cy="4634654"/>
            </a:xfrm>
            <a:prstGeom prst="rect">
              <a:avLst/>
            </a:prstGeom>
            <a:solidFill>
              <a:srgbClr val="CB584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PH" sz="1800" b="0" i="0" u="none" strike="noStrike" kern="1200" cap="none" spc="0" normalizeH="0" baseline="0" noProof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3" name="APP WINDOW (FRONT)"/>
          <p:cNvGrpSpPr/>
          <p:nvPr/>
        </p:nvGrpSpPr>
        <p:grpSpPr>
          <a:xfrm>
            <a:off x="451870" y="553803"/>
            <a:ext cx="11502890" cy="6188765"/>
            <a:chOff x="401704" y="410818"/>
            <a:chExt cx="11502890" cy="6188765"/>
          </a:xfrm>
        </p:grpSpPr>
        <p:grpSp>
          <p:nvGrpSpPr>
            <p:cNvPr id="117" name="Group 116"/>
            <p:cNvGrpSpPr/>
            <p:nvPr/>
          </p:nvGrpSpPr>
          <p:grpSpPr>
            <a:xfrm>
              <a:off x="401707" y="410818"/>
              <a:ext cx="11502887" cy="6188765"/>
              <a:chOff x="344557" y="334618"/>
              <a:chExt cx="11502887" cy="6188765"/>
            </a:xfrm>
          </p:grpSpPr>
          <p:sp>
            <p:nvSpPr>
              <p:cNvPr id="2" name="Rectangle 1"/>
              <p:cNvSpPr/>
              <p:nvPr/>
            </p:nvSpPr>
            <p:spPr>
              <a:xfrm>
                <a:off x="344557" y="334618"/>
                <a:ext cx="11502887" cy="61887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PH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" name="Rectangle 2"/>
              <p:cNvSpPr/>
              <p:nvPr/>
            </p:nvSpPr>
            <p:spPr>
              <a:xfrm>
                <a:off x="344557" y="334618"/>
                <a:ext cx="11502886" cy="434008"/>
              </a:xfrm>
              <a:prstGeom prst="rect">
                <a:avLst/>
              </a:prstGeom>
              <a:solidFill>
                <a:srgbClr val="CB5845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PH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7" name="Group 6"/>
              <p:cNvGrpSpPr/>
              <p:nvPr/>
            </p:nvGrpSpPr>
            <p:grpSpPr>
              <a:xfrm>
                <a:off x="486382" y="464073"/>
                <a:ext cx="175098" cy="175098"/>
                <a:chOff x="2256816" y="1157591"/>
                <a:chExt cx="447474" cy="447473"/>
              </a:xfrm>
            </p:grpSpPr>
            <p:cxnSp>
              <p:nvCxnSpPr>
                <p:cNvPr id="5" name="Straight Connector 4"/>
                <p:cNvCxnSpPr/>
                <p:nvPr/>
              </p:nvCxnSpPr>
              <p:spPr>
                <a:xfrm>
                  <a:off x="2256817" y="1157591"/>
                  <a:ext cx="447473" cy="447473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" name="Straight Connector 5"/>
                <p:cNvCxnSpPr/>
                <p:nvPr/>
              </p:nvCxnSpPr>
              <p:spPr>
                <a:xfrm flipH="1">
                  <a:off x="2256816" y="1157591"/>
                  <a:ext cx="447473" cy="447473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9" name="Straight Connector 8"/>
              <p:cNvCxnSpPr/>
              <p:nvPr/>
            </p:nvCxnSpPr>
            <p:spPr>
              <a:xfrm>
                <a:off x="784698" y="334618"/>
                <a:ext cx="0" cy="43400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/>
              <p:cNvCxnSpPr/>
              <p:nvPr/>
            </p:nvCxnSpPr>
            <p:spPr>
              <a:xfrm>
                <a:off x="1222443" y="334618"/>
                <a:ext cx="0" cy="43400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Oval 10"/>
              <p:cNvSpPr/>
              <p:nvPr/>
            </p:nvSpPr>
            <p:spPr>
              <a:xfrm>
                <a:off x="896569" y="439754"/>
                <a:ext cx="223736" cy="22373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PH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73" name="Rectangle 72"/>
            <p:cNvSpPr/>
            <p:nvPr/>
          </p:nvSpPr>
          <p:spPr>
            <a:xfrm>
              <a:off x="401704" y="1935857"/>
              <a:ext cx="11451965" cy="4645201"/>
            </a:xfrm>
            <a:prstGeom prst="rect">
              <a:avLst/>
            </a:prstGeom>
            <a:solidFill>
              <a:srgbClr val="3E74A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401704" y="844826"/>
              <a:ext cx="11502887" cy="109519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PH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4" name="BODY TEXT"/>
          <p:cNvSpPr txBox="1"/>
          <p:nvPr/>
        </p:nvSpPr>
        <p:spPr>
          <a:xfrm>
            <a:off x="398779" y="2146441"/>
            <a:ext cx="5296868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checkout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bàn</a:t>
            </a:r>
            <a:endParaRPr kumimoji="0" lang="en-PH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ITLE TEXT"/>
          <p:cNvSpPr txBox="1"/>
          <p:nvPr/>
        </p:nvSpPr>
        <p:spPr>
          <a:xfrm>
            <a:off x="2721939" y="1107030"/>
            <a:ext cx="68624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PH" sz="3200" b="1" noProof="0" dirty="0" err="1">
                <a:solidFill>
                  <a:srgbClr val="CB584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Sơ</a:t>
            </a:r>
            <a:r>
              <a:rPr lang="en-PH" sz="3200" b="1" noProof="0" dirty="0">
                <a:solidFill>
                  <a:srgbClr val="CB584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3200" b="1" noProof="0" dirty="0" err="1">
                <a:solidFill>
                  <a:srgbClr val="CB584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đồ</a:t>
            </a:r>
            <a:r>
              <a:rPr lang="en-PH" sz="3200" b="1" noProof="0" dirty="0">
                <a:solidFill>
                  <a:srgbClr val="CB584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3200" b="1" noProof="0" dirty="0" err="1">
                <a:solidFill>
                  <a:srgbClr val="CB584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mô</a:t>
            </a:r>
            <a:r>
              <a:rPr lang="en-PH" sz="3200" b="1" noProof="0" dirty="0">
                <a:solidFill>
                  <a:srgbClr val="CB584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3200" b="1" noProof="0" dirty="0" err="1">
                <a:solidFill>
                  <a:srgbClr val="CB584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hình</a:t>
            </a:r>
            <a:endParaRPr kumimoji="0" lang="en-PH" sz="3200" b="1" i="0" u="none" strike="noStrike" kern="1200" cap="none" spc="0" normalizeH="0" baseline="0" noProof="0" dirty="0">
              <a:ln>
                <a:noFill/>
              </a:ln>
              <a:solidFill>
                <a:srgbClr val="CB5845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703C4AA-B7D4-4AC0-AF51-A7D0D8632C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3556" y="2782836"/>
            <a:ext cx="6806881" cy="2160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992008"/>
      </p:ext>
    </p:extLst>
  </p:cSld>
  <p:clrMapOvr>
    <a:masterClrMapping/>
  </p:clrMapOvr>
  <p:transition spd="slow" advTm="2957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DO NOT DELETE"/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rgbClr val="F1D1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88" name="APP WINDOW (BACK)"/>
          <p:cNvGrpSpPr/>
          <p:nvPr/>
        </p:nvGrpSpPr>
        <p:grpSpPr>
          <a:xfrm>
            <a:off x="200064" y="249279"/>
            <a:ext cx="11502890" cy="6188765"/>
            <a:chOff x="401704" y="416301"/>
            <a:chExt cx="11502890" cy="6188765"/>
          </a:xfrm>
        </p:grpSpPr>
        <p:grpSp>
          <p:nvGrpSpPr>
            <p:cNvPr id="89" name="Group 88"/>
            <p:cNvGrpSpPr/>
            <p:nvPr/>
          </p:nvGrpSpPr>
          <p:grpSpPr>
            <a:xfrm>
              <a:off x="401704" y="416301"/>
              <a:ext cx="11502890" cy="6188765"/>
              <a:chOff x="401704" y="410818"/>
              <a:chExt cx="11502890" cy="6188765"/>
            </a:xfrm>
          </p:grpSpPr>
          <p:grpSp>
            <p:nvGrpSpPr>
              <p:cNvPr id="91" name="Group 90"/>
              <p:cNvGrpSpPr/>
              <p:nvPr/>
            </p:nvGrpSpPr>
            <p:grpSpPr>
              <a:xfrm>
                <a:off x="401707" y="410818"/>
                <a:ext cx="11502887" cy="6188765"/>
                <a:chOff x="344557" y="334618"/>
                <a:chExt cx="11502887" cy="6188765"/>
              </a:xfrm>
            </p:grpSpPr>
            <p:sp>
              <p:nvSpPr>
                <p:cNvPr id="94" name="Rectangle 93"/>
                <p:cNvSpPr/>
                <p:nvPr/>
              </p:nvSpPr>
              <p:spPr>
                <a:xfrm>
                  <a:off x="344557" y="334618"/>
                  <a:ext cx="11502887" cy="618876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PH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5" name="Rectangle 94"/>
                <p:cNvSpPr/>
                <p:nvPr/>
              </p:nvSpPr>
              <p:spPr>
                <a:xfrm>
                  <a:off x="344557" y="334618"/>
                  <a:ext cx="11502886" cy="434008"/>
                </a:xfrm>
                <a:prstGeom prst="rect">
                  <a:avLst/>
                </a:prstGeom>
                <a:solidFill>
                  <a:srgbClr val="CB5845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PH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96" name="Group 95"/>
                <p:cNvGrpSpPr/>
                <p:nvPr/>
              </p:nvGrpSpPr>
              <p:grpSpPr>
                <a:xfrm>
                  <a:off x="486382" y="464073"/>
                  <a:ext cx="175098" cy="175098"/>
                  <a:chOff x="2256816" y="1157591"/>
                  <a:chExt cx="447474" cy="447473"/>
                </a:xfrm>
              </p:grpSpPr>
              <p:cxnSp>
                <p:nvCxnSpPr>
                  <p:cNvPr id="100" name="Straight Connector 99"/>
                  <p:cNvCxnSpPr/>
                  <p:nvPr/>
                </p:nvCxnSpPr>
                <p:spPr>
                  <a:xfrm>
                    <a:off x="2256817" y="1157591"/>
                    <a:ext cx="447473" cy="44747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1" name="Straight Connector 100"/>
                  <p:cNvCxnSpPr/>
                  <p:nvPr/>
                </p:nvCxnSpPr>
                <p:spPr>
                  <a:xfrm flipH="1">
                    <a:off x="2256816" y="1157591"/>
                    <a:ext cx="447473" cy="44747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97" name="Straight Connector 96"/>
                <p:cNvCxnSpPr/>
                <p:nvPr/>
              </p:nvCxnSpPr>
              <p:spPr>
                <a:xfrm>
                  <a:off x="784698" y="334618"/>
                  <a:ext cx="0" cy="43400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" name="Straight Connector 97"/>
                <p:cNvCxnSpPr/>
                <p:nvPr/>
              </p:nvCxnSpPr>
              <p:spPr>
                <a:xfrm>
                  <a:off x="1222443" y="334618"/>
                  <a:ext cx="0" cy="43400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9" name="Oval 98"/>
                <p:cNvSpPr/>
                <p:nvPr/>
              </p:nvSpPr>
              <p:spPr>
                <a:xfrm>
                  <a:off x="896569" y="439754"/>
                  <a:ext cx="223736" cy="223736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PH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92" name="Rectangle 91"/>
              <p:cNvSpPr/>
              <p:nvPr/>
            </p:nvSpPr>
            <p:spPr>
              <a:xfrm>
                <a:off x="401705" y="1935857"/>
                <a:ext cx="5694296" cy="4663725"/>
              </a:xfrm>
              <a:prstGeom prst="rect">
                <a:avLst/>
              </a:prstGeom>
              <a:solidFill>
                <a:srgbClr val="3E74A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PH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3" name="Rectangle 92"/>
              <p:cNvSpPr/>
              <p:nvPr/>
            </p:nvSpPr>
            <p:spPr>
              <a:xfrm>
                <a:off x="401704" y="844826"/>
                <a:ext cx="11502887" cy="109519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PH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90" name="Rectangle 89"/>
            <p:cNvSpPr/>
            <p:nvPr/>
          </p:nvSpPr>
          <p:spPr>
            <a:xfrm>
              <a:off x="6096000" y="1954010"/>
              <a:ext cx="5808591" cy="4634654"/>
            </a:xfrm>
            <a:prstGeom prst="rect">
              <a:avLst/>
            </a:prstGeom>
            <a:solidFill>
              <a:srgbClr val="CB584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PH" sz="1800" b="0" i="0" u="none" strike="noStrike" kern="1200" cap="none" spc="0" normalizeH="0" baseline="0" noProof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48" name="APP WINDOW (MID)"/>
          <p:cNvGrpSpPr/>
          <p:nvPr/>
        </p:nvGrpSpPr>
        <p:grpSpPr>
          <a:xfrm>
            <a:off x="290331" y="419956"/>
            <a:ext cx="11502890" cy="6188765"/>
            <a:chOff x="401704" y="416301"/>
            <a:chExt cx="11502890" cy="6188765"/>
          </a:xfrm>
        </p:grpSpPr>
        <p:grpSp>
          <p:nvGrpSpPr>
            <p:cNvPr id="75" name="Group 74"/>
            <p:cNvGrpSpPr/>
            <p:nvPr/>
          </p:nvGrpSpPr>
          <p:grpSpPr>
            <a:xfrm>
              <a:off x="401704" y="416301"/>
              <a:ext cx="11502890" cy="6188765"/>
              <a:chOff x="401704" y="410818"/>
              <a:chExt cx="11502890" cy="6188765"/>
            </a:xfrm>
          </p:grpSpPr>
          <p:grpSp>
            <p:nvGrpSpPr>
              <p:cNvPr id="76" name="Group 75"/>
              <p:cNvGrpSpPr/>
              <p:nvPr/>
            </p:nvGrpSpPr>
            <p:grpSpPr>
              <a:xfrm>
                <a:off x="401707" y="410818"/>
                <a:ext cx="11502887" cy="6188765"/>
                <a:chOff x="344557" y="334618"/>
                <a:chExt cx="11502887" cy="6188765"/>
              </a:xfrm>
            </p:grpSpPr>
            <p:sp>
              <p:nvSpPr>
                <p:cNvPr id="80" name="Rectangle 79"/>
                <p:cNvSpPr/>
                <p:nvPr/>
              </p:nvSpPr>
              <p:spPr>
                <a:xfrm>
                  <a:off x="344557" y="334618"/>
                  <a:ext cx="11502887" cy="618876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PH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1" name="Rectangle 80"/>
                <p:cNvSpPr/>
                <p:nvPr/>
              </p:nvSpPr>
              <p:spPr>
                <a:xfrm>
                  <a:off x="344557" y="334618"/>
                  <a:ext cx="11502886" cy="434008"/>
                </a:xfrm>
                <a:prstGeom prst="rect">
                  <a:avLst/>
                </a:prstGeom>
                <a:solidFill>
                  <a:srgbClr val="CB5845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PH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82" name="Group 81"/>
                <p:cNvGrpSpPr/>
                <p:nvPr/>
              </p:nvGrpSpPr>
              <p:grpSpPr>
                <a:xfrm>
                  <a:off x="486382" y="464073"/>
                  <a:ext cx="175098" cy="175098"/>
                  <a:chOff x="2256816" y="1157591"/>
                  <a:chExt cx="447474" cy="447473"/>
                </a:xfrm>
              </p:grpSpPr>
              <p:cxnSp>
                <p:nvCxnSpPr>
                  <p:cNvPr id="86" name="Straight Connector 85"/>
                  <p:cNvCxnSpPr/>
                  <p:nvPr/>
                </p:nvCxnSpPr>
                <p:spPr>
                  <a:xfrm>
                    <a:off x="2256817" y="1157591"/>
                    <a:ext cx="447473" cy="44747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7" name="Straight Connector 86"/>
                  <p:cNvCxnSpPr/>
                  <p:nvPr/>
                </p:nvCxnSpPr>
                <p:spPr>
                  <a:xfrm flipH="1">
                    <a:off x="2256816" y="1157591"/>
                    <a:ext cx="447473" cy="44747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83" name="Straight Connector 82"/>
                <p:cNvCxnSpPr/>
                <p:nvPr/>
              </p:nvCxnSpPr>
              <p:spPr>
                <a:xfrm>
                  <a:off x="784698" y="334618"/>
                  <a:ext cx="0" cy="43400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Straight Connector 83"/>
                <p:cNvCxnSpPr/>
                <p:nvPr/>
              </p:nvCxnSpPr>
              <p:spPr>
                <a:xfrm>
                  <a:off x="1222443" y="334618"/>
                  <a:ext cx="0" cy="43400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5" name="Oval 84"/>
                <p:cNvSpPr/>
                <p:nvPr/>
              </p:nvSpPr>
              <p:spPr>
                <a:xfrm>
                  <a:off x="896569" y="439754"/>
                  <a:ext cx="223736" cy="223736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PH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77" name="Rectangle 76"/>
              <p:cNvSpPr/>
              <p:nvPr/>
            </p:nvSpPr>
            <p:spPr>
              <a:xfrm>
                <a:off x="401705" y="1935857"/>
                <a:ext cx="5694296" cy="4663725"/>
              </a:xfrm>
              <a:prstGeom prst="rect">
                <a:avLst/>
              </a:prstGeom>
              <a:solidFill>
                <a:srgbClr val="3E74A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PH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401704" y="844826"/>
                <a:ext cx="11502887" cy="109519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PH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47" name="Rectangle 46"/>
            <p:cNvSpPr/>
            <p:nvPr/>
          </p:nvSpPr>
          <p:spPr>
            <a:xfrm>
              <a:off x="6096000" y="1954010"/>
              <a:ext cx="5808591" cy="4634654"/>
            </a:xfrm>
            <a:prstGeom prst="rect">
              <a:avLst/>
            </a:prstGeom>
            <a:solidFill>
              <a:srgbClr val="CB584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PH" sz="1800" b="0" i="0" u="none" strike="noStrike" kern="1200" cap="none" spc="0" normalizeH="0" baseline="0" noProof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3" name="APP WINDOW (FRONT)"/>
          <p:cNvGrpSpPr/>
          <p:nvPr/>
        </p:nvGrpSpPr>
        <p:grpSpPr>
          <a:xfrm>
            <a:off x="451870" y="553803"/>
            <a:ext cx="11502890" cy="6188765"/>
            <a:chOff x="401704" y="410818"/>
            <a:chExt cx="11502890" cy="6188765"/>
          </a:xfrm>
        </p:grpSpPr>
        <p:grpSp>
          <p:nvGrpSpPr>
            <p:cNvPr id="117" name="Group 116"/>
            <p:cNvGrpSpPr/>
            <p:nvPr/>
          </p:nvGrpSpPr>
          <p:grpSpPr>
            <a:xfrm>
              <a:off x="401707" y="410818"/>
              <a:ext cx="11502887" cy="6188765"/>
              <a:chOff x="344557" y="334618"/>
              <a:chExt cx="11502887" cy="6188765"/>
            </a:xfrm>
          </p:grpSpPr>
          <p:sp>
            <p:nvSpPr>
              <p:cNvPr id="2" name="Rectangle 1"/>
              <p:cNvSpPr/>
              <p:nvPr/>
            </p:nvSpPr>
            <p:spPr>
              <a:xfrm>
                <a:off x="344557" y="334618"/>
                <a:ext cx="11502887" cy="61887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PH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" name="Rectangle 2"/>
              <p:cNvSpPr/>
              <p:nvPr/>
            </p:nvSpPr>
            <p:spPr>
              <a:xfrm>
                <a:off x="344557" y="334618"/>
                <a:ext cx="11502886" cy="434008"/>
              </a:xfrm>
              <a:prstGeom prst="rect">
                <a:avLst/>
              </a:prstGeom>
              <a:solidFill>
                <a:srgbClr val="CB5845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PH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7" name="Group 6"/>
              <p:cNvGrpSpPr/>
              <p:nvPr/>
            </p:nvGrpSpPr>
            <p:grpSpPr>
              <a:xfrm>
                <a:off x="486382" y="464073"/>
                <a:ext cx="175098" cy="175098"/>
                <a:chOff x="2256816" y="1157591"/>
                <a:chExt cx="447474" cy="447473"/>
              </a:xfrm>
            </p:grpSpPr>
            <p:cxnSp>
              <p:nvCxnSpPr>
                <p:cNvPr id="5" name="Straight Connector 4"/>
                <p:cNvCxnSpPr/>
                <p:nvPr/>
              </p:nvCxnSpPr>
              <p:spPr>
                <a:xfrm>
                  <a:off x="2256817" y="1157591"/>
                  <a:ext cx="447473" cy="447473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" name="Straight Connector 5"/>
                <p:cNvCxnSpPr/>
                <p:nvPr/>
              </p:nvCxnSpPr>
              <p:spPr>
                <a:xfrm flipH="1">
                  <a:off x="2256816" y="1157591"/>
                  <a:ext cx="447473" cy="447473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9" name="Straight Connector 8"/>
              <p:cNvCxnSpPr/>
              <p:nvPr/>
            </p:nvCxnSpPr>
            <p:spPr>
              <a:xfrm>
                <a:off x="784698" y="334618"/>
                <a:ext cx="0" cy="43400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/>
              <p:cNvCxnSpPr/>
              <p:nvPr/>
            </p:nvCxnSpPr>
            <p:spPr>
              <a:xfrm>
                <a:off x="1222443" y="334618"/>
                <a:ext cx="0" cy="43400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Oval 10"/>
              <p:cNvSpPr/>
              <p:nvPr/>
            </p:nvSpPr>
            <p:spPr>
              <a:xfrm>
                <a:off x="896569" y="439754"/>
                <a:ext cx="223736" cy="22373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PH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73" name="Rectangle 72"/>
            <p:cNvSpPr/>
            <p:nvPr/>
          </p:nvSpPr>
          <p:spPr>
            <a:xfrm>
              <a:off x="401704" y="1935857"/>
              <a:ext cx="11451965" cy="4645201"/>
            </a:xfrm>
            <a:prstGeom prst="rect">
              <a:avLst/>
            </a:prstGeom>
            <a:solidFill>
              <a:srgbClr val="3E74A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401704" y="844826"/>
              <a:ext cx="11502887" cy="109519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PH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4" name="BODY TEXT"/>
          <p:cNvSpPr txBox="1"/>
          <p:nvPr/>
        </p:nvSpPr>
        <p:spPr>
          <a:xfrm>
            <a:off x="398779" y="2146441"/>
            <a:ext cx="5296868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chuyển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bàn</a:t>
            </a:r>
            <a:endParaRPr kumimoji="0" lang="en-PH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ITLE TEXT"/>
          <p:cNvSpPr txBox="1"/>
          <p:nvPr/>
        </p:nvSpPr>
        <p:spPr>
          <a:xfrm>
            <a:off x="2721939" y="1107030"/>
            <a:ext cx="68624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PH" sz="3200" b="1" noProof="0" dirty="0" err="1">
                <a:solidFill>
                  <a:srgbClr val="CB584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Sơ</a:t>
            </a:r>
            <a:r>
              <a:rPr lang="en-PH" sz="3200" b="1" noProof="0" dirty="0">
                <a:solidFill>
                  <a:srgbClr val="CB584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3200" b="1" noProof="0" dirty="0" err="1">
                <a:solidFill>
                  <a:srgbClr val="CB584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đồ</a:t>
            </a:r>
            <a:r>
              <a:rPr lang="en-PH" sz="3200" b="1" noProof="0" dirty="0">
                <a:solidFill>
                  <a:srgbClr val="CB584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3200" b="1" noProof="0" dirty="0" err="1">
                <a:solidFill>
                  <a:srgbClr val="CB584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mô</a:t>
            </a:r>
            <a:r>
              <a:rPr lang="en-PH" sz="3200" b="1" noProof="0" dirty="0">
                <a:solidFill>
                  <a:srgbClr val="CB584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3200" b="1" noProof="0" dirty="0" err="1">
                <a:solidFill>
                  <a:srgbClr val="CB584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hình</a:t>
            </a:r>
            <a:endParaRPr kumimoji="0" lang="en-PH" sz="3200" b="1" i="0" u="none" strike="noStrike" kern="1200" cap="none" spc="0" normalizeH="0" baseline="0" noProof="0" dirty="0">
              <a:ln>
                <a:noFill/>
              </a:ln>
              <a:solidFill>
                <a:srgbClr val="CB5845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2DCF368-3B14-49C1-B7AD-A9096FA2BE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7491" y="2811277"/>
            <a:ext cx="7153951" cy="2882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964398"/>
      </p:ext>
    </p:extLst>
  </p:cSld>
  <p:clrMapOvr>
    <a:masterClrMapping/>
  </p:clrMapOvr>
  <p:transition spd="slow" advTm="2957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DO NOT DELETE"/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rgbClr val="F1D1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88" name="APP WINDOW (BACK)"/>
          <p:cNvGrpSpPr/>
          <p:nvPr/>
        </p:nvGrpSpPr>
        <p:grpSpPr>
          <a:xfrm>
            <a:off x="200064" y="249279"/>
            <a:ext cx="11502890" cy="6188765"/>
            <a:chOff x="401704" y="416301"/>
            <a:chExt cx="11502890" cy="6188765"/>
          </a:xfrm>
        </p:grpSpPr>
        <p:grpSp>
          <p:nvGrpSpPr>
            <p:cNvPr id="89" name="Group 88"/>
            <p:cNvGrpSpPr/>
            <p:nvPr/>
          </p:nvGrpSpPr>
          <p:grpSpPr>
            <a:xfrm>
              <a:off x="401704" y="416301"/>
              <a:ext cx="11502890" cy="6188765"/>
              <a:chOff x="401704" y="410818"/>
              <a:chExt cx="11502890" cy="6188765"/>
            </a:xfrm>
          </p:grpSpPr>
          <p:grpSp>
            <p:nvGrpSpPr>
              <p:cNvPr id="91" name="Group 90"/>
              <p:cNvGrpSpPr/>
              <p:nvPr/>
            </p:nvGrpSpPr>
            <p:grpSpPr>
              <a:xfrm>
                <a:off x="401707" y="410818"/>
                <a:ext cx="11502887" cy="6188765"/>
                <a:chOff x="344557" y="334618"/>
                <a:chExt cx="11502887" cy="6188765"/>
              </a:xfrm>
            </p:grpSpPr>
            <p:sp>
              <p:nvSpPr>
                <p:cNvPr id="94" name="Rectangle 93"/>
                <p:cNvSpPr/>
                <p:nvPr/>
              </p:nvSpPr>
              <p:spPr>
                <a:xfrm>
                  <a:off x="344557" y="334618"/>
                  <a:ext cx="11502887" cy="618876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PH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5" name="Rectangle 94"/>
                <p:cNvSpPr/>
                <p:nvPr/>
              </p:nvSpPr>
              <p:spPr>
                <a:xfrm>
                  <a:off x="344557" y="334618"/>
                  <a:ext cx="11502886" cy="434008"/>
                </a:xfrm>
                <a:prstGeom prst="rect">
                  <a:avLst/>
                </a:prstGeom>
                <a:solidFill>
                  <a:srgbClr val="CB5845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PH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96" name="Group 95"/>
                <p:cNvGrpSpPr/>
                <p:nvPr/>
              </p:nvGrpSpPr>
              <p:grpSpPr>
                <a:xfrm>
                  <a:off x="486382" y="464073"/>
                  <a:ext cx="175098" cy="175098"/>
                  <a:chOff x="2256816" y="1157591"/>
                  <a:chExt cx="447474" cy="447473"/>
                </a:xfrm>
              </p:grpSpPr>
              <p:cxnSp>
                <p:nvCxnSpPr>
                  <p:cNvPr id="100" name="Straight Connector 99"/>
                  <p:cNvCxnSpPr/>
                  <p:nvPr/>
                </p:nvCxnSpPr>
                <p:spPr>
                  <a:xfrm>
                    <a:off x="2256817" y="1157591"/>
                    <a:ext cx="447473" cy="44747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1" name="Straight Connector 100"/>
                  <p:cNvCxnSpPr/>
                  <p:nvPr/>
                </p:nvCxnSpPr>
                <p:spPr>
                  <a:xfrm flipH="1">
                    <a:off x="2256816" y="1157591"/>
                    <a:ext cx="447473" cy="44747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97" name="Straight Connector 96"/>
                <p:cNvCxnSpPr/>
                <p:nvPr/>
              </p:nvCxnSpPr>
              <p:spPr>
                <a:xfrm>
                  <a:off x="784698" y="334618"/>
                  <a:ext cx="0" cy="43400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" name="Straight Connector 97"/>
                <p:cNvCxnSpPr/>
                <p:nvPr/>
              </p:nvCxnSpPr>
              <p:spPr>
                <a:xfrm>
                  <a:off x="1222443" y="334618"/>
                  <a:ext cx="0" cy="43400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9" name="Oval 98"/>
                <p:cNvSpPr/>
                <p:nvPr/>
              </p:nvSpPr>
              <p:spPr>
                <a:xfrm>
                  <a:off x="896569" y="439754"/>
                  <a:ext cx="223736" cy="223736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PH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92" name="Rectangle 91"/>
              <p:cNvSpPr/>
              <p:nvPr/>
            </p:nvSpPr>
            <p:spPr>
              <a:xfrm>
                <a:off x="401705" y="1935857"/>
                <a:ext cx="5694296" cy="4663725"/>
              </a:xfrm>
              <a:prstGeom prst="rect">
                <a:avLst/>
              </a:prstGeom>
              <a:solidFill>
                <a:srgbClr val="3E74A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PH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3" name="Rectangle 92"/>
              <p:cNvSpPr/>
              <p:nvPr/>
            </p:nvSpPr>
            <p:spPr>
              <a:xfrm>
                <a:off x="401704" y="844826"/>
                <a:ext cx="11502887" cy="109519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PH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90" name="Rectangle 89"/>
            <p:cNvSpPr/>
            <p:nvPr/>
          </p:nvSpPr>
          <p:spPr>
            <a:xfrm>
              <a:off x="6096000" y="1954010"/>
              <a:ext cx="5808591" cy="4634654"/>
            </a:xfrm>
            <a:prstGeom prst="rect">
              <a:avLst/>
            </a:prstGeom>
            <a:solidFill>
              <a:srgbClr val="CB584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PH" sz="1800" b="0" i="0" u="none" strike="noStrike" kern="1200" cap="none" spc="0" normalizeH="0" baseline="0" noProof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48" name="APP WINDOW (MID)"/>
          <p:cNvGrpSpPr/>
          <p:nvPr/>
        </p:nvGrpSpPr>
        <p:grpSpPr>
          <a:xfrm>
            <a:off x="290331" y="419956"/>
            <a:ext cx="11502890" cy="6188765"/>
            <a:chOff x="401704" y="416301"/>
            <a:chExt cx="11502890" cy="6188765"/>
          </a:xfrm>
        </p:grpSpPr>
        <p:grpSp>
          <p:nvGrpSpPr>
            <p:cNvPr id="75" name="Group 74"/>
            <p:cNvGrpSpPr/>
            <p:nvPr/>
          </p:nvGrpSpPr>
          <p:grpSpPr>
            <a:xfrm>
              <a:off x="401704" y="416301"/>
              <a:ext cx="11502890" cy="6188765"/>
              <a:chOff x="401704" y="410818"/>
              <a:chExt cx="11502890" cy="6188765"/>
            </a:xfrm>
          </p:grpSpPr>
          <p:grpSp>
            <p:nvGrpSpPr>
              <p:cNvPr id="76" name="Group 75"/>
              <p:cNvGrpSpPr/>
              <p:nvPr/>
            </p:nvGrpSpPr>
            <p:grpSpPr>
              <a:xfrm>
                <a:off x="401707" y="410818"/>
                <a:ext cx="11502887" cy="6188765"/>
                <a:chOff x="344557" y="334618"/>
                <a:chExt cx="11502887" cy="6188765"/>
              </a:xfrm>
            </p:grpSpPr>
            <p:sp>
              <p:nvSpPr>
                <p:cNvPr id="80" name="Rectangle 79"/>
                <p:cNvSpPr/>
                <p:nvPr/>
              </p:nvSpPr>
              <p:spPr>
                <a:xfrm>
                  <a:off x="344557" y="334618"/>
                  <a:ext cx="11502887" cy="618876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PH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1" name="Rectangle 80"/>
                <p:cNvSpPr/>
                <p:nvPr/>
              </p:nvSpPr>
              <p:spPr>
                <a:xfrm>
                  <a:off x="344557" y="334618"/>
                  <a:ext cx="11502886" cy="434008"/>
                </a:xfrm>
                <a:prstGeom prst="rect">
                  <a:avLst/>
                </a:prstGeom>
                <a:solidFill>
                  <a:srgbClr val="CB5845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PH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82" name="Group 81"/>
                <p:cNvGrpSpPr/>
                <p:nvPr/>
              </p:nvGrpSpPr>
              <p:grpSpPr>
                <a:xfrm>
                  <a:off x="486382" y="464073"/>
                  <a:ext cx="175098" cy="175098"/>
                  <a:chOff x="2256816" y="1157591"/>
                  <a:chExt cx="447474" cy="447473"/>
                </a:xfrm>
              </p:grpSpPr>
              <p:cxnSp>
                <p:nvCxnSpPr>
                  <p:cNvPr id="86" name="Straight Connector 85"/>
                  <p:cNvCxnSpPr/>
                  <p:nvPr/>
                </p:nvCxnSpPr>
                <p:spPr>
                  <a:xfrm>
                    <a:off x="2256817" y="1157591"/>
                    <a:ext cx="447473" cy="44747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7" name="Straight Connector 86"/>
                  <p:cNvCxnSpPr/>
                  <p:nvPr/>
                </p:nvCxnSpPr>
                <p:spPr>
                  <a:xfrm flipH="1">
                    <a:off x="2256816" y="1157591"/>
                    <a:ext cx="447473" cy="44747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83" name="Straight Connector 82"/>
                <p:cNvCxnSpPr/>
                <p:nvPr/>
              </p:nvCxnSpPr>
              <p:spPr>
                <a:xfrm>
                  <a:off x="784698" y="334618"/>
                  <a:ext cx="0" cy="43400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Straight Connector 83"/>
                <p:cNvCxnSpPr/>
                <p:nvPr/>
              </p:nvCxnSpPr>
              <p:spPr>
                <a:xfrm>
                  <a:off x="1222443" y="334618"/>
                  <a:ext cx="0" cy="43400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5" name="Oval 84"/>
                <p:cNvSpPr/>
                <p:nvPr/>
              </p:nvSpPr>
              <p:spPr>
                <a:xfrm>
                  <a:off x="896569" y="439754"/>
                  <a:ext cx="223736" cy="223736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PH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77" name="Rectangle 76"/>
              <p:cNvSpPr/>
              <p:nvPr/>
            </p:nvSpPr>
            <p:spPr>
              <a:xfrm>
                <a:off x="401705" y="1935857"/>
                <a:ext cx="5694296" cy="4663725"/>
              </a:xfrm>
              <a:prstGeom prst="rect">
                <a:avLst/>
              </a:prstGeom>
              <a:solidFill>
                <a:srgbClr val="3E74A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PH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401704" y="844826"/>
                <a:ext cx="11502887" cy="109519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PH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47" name="Rectangle 46"/>
            <p:cNvSpPr/>
            <p:nvPr/>
          </p:nvSpPr>
          <p:spPr>
            <a:xfrm>
              <a:off x="6096000" y="1954010"/>
              <a:ext cx="5808591" cy="4634654"/>
            </a:xfrm>
            <a:prstGeom prst="rect">
              <a:avLst/>
            </a:prstGeom>
            <a:solidFill>
              <a:srgbClr val="CB584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PH" sz="1800" b="0" i="0" u="none" strike="noStrike" kern="1200" cap="none" spc="0" normalizeH="0" baseline="0" noProof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3" name="APP WINDOW (FRONT)"/>
          <p:cNvGrpSpPr/>
          <p:nvPr/>
        </p:nvGrpSpPr>
        <p:grpSpPr>
          <a:xfrm>
            <a:off x="451870" y="553803"/>
            <a:ext cx="11502890" cy="6188765"/>
            <a:chOff x="401704" y="410818"/>
            <a:chExt cx="11502890" cy="6188765"/>
          </a:xfrm>
        </p:grpSpPr>
        <p:grpSp>
          <p:nvGrpSpPr>
            <p:cNvPr id="117" name="Group 116"/>
            <p:cNvGrpSpPr/>
            <p:nvPr/>
          </p:nvGrpSpPr>
          <p:grpSpPr>
            <a:xfrm>
              <a:off x="401707" y="410818"/>
              <a:ext cx="11502887" cy="6188765"/>
              <a:chOff x="344557" y="334618"/>
              <a:chExt cx="11502887" cy="6188765"/>
            </a:xfrm>
          </p:grpSpPr>
          <p:sp>
            <p:nvSpPr>
              <p:cNvPr id="2" name="Rectangle 1"/>
              <p:cNvSpPr/>
              <p:nvPr/>
            </p:nvSpPr>
            <p:spPr>
              <a:xfrm>
                <a:off x="344557" y="334618"/>
                <a:ext cx="11502887" cy="61887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PH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" name="Rectangle 2"/>
              <p:cNvSpPr/>
              <p:nvPr/>
            </p:nvSpPr>
            <p:spPr>
              <a:xfrm>
                <a:off x="344557" y="334618"/>
                <a:ext cx="11502886" cy="434008"/>
              </a:xfrm>
              <a:prstGeom prst="rect">
                <a:avLst/>
              </a:prstGeom>
              <a:solidFill>
                <a:srgbClr val="CB5845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PH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7" name="Group 6"/>
              <p:cNvGrpSpPr/>
              <p:nvPr/>
            </p:nvGrpSpPr>
            <p:grpSpPr>
              <a:xfrm>
                <a:off x="486382" y="464073"/>
                <a:ext cx="175098" cy="175098"/>
                <a:chOff x="2256816" y="1157591"/>
                <a:chExt cx="447474" cy="447473"/>
              </a:xfrm>
            </p:grpSpPr>
            <p:cxnSp>
              <p:nvCxnSpPr>
                <p:cNvPr id="5" name="Straight Connector 4"/>
                <p:cNvCxnSpPr/>
                <p:nvPr/>
              </p:nvCxnSpPr>
              <p:spPr>
                <a:xfrm>
                  <a:off x="2256817" y="1157591"/>
                  <a:ext cx="447473" cy="447473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" name="Straight Connector 5"/>
                <p:cNvCxnSpPr/>
                <p:nvPr/>
              </p:nvCxnSpPr>
              <p:spPr>
                <a:xfrm flipH="1">
                  <a:off x="2256816" y="1157591"/>
                  <a:ext cx="447473" cy="447473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9" name="Straight Connector 8"/>
              <p:cNvCxnSpPr/>
              <p:nvPr/>
            </p:nvCxnSpPr>
            <p:spPr>
              <a:xfrm>
                <a:off x="784698" y="334618"/>
                <a:ext cx="0" cy="43400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/>
              <p:cNvCxnSpPr/>
              <p:nvPr/>
            </p:nvCxnSpPr>
            <p:spPr>
              <a:xfrm>
                <a:off x="1222443" y="334618"/>
                <a:ext cx="0" cy="43400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Oval 10"/>
              <p:cNvSpPr/>
              <p:nvPr/>
            </p:nvSpPr>
            <p:spPr>
              <a:xfrm>
                <a:off x="896569" y="439754"/>
                <a:ext cx="223736" cy="22373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PH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73" name="Rectangle 72"/>
            <p:cNvSpPr/>
            <p:nvPr/>
          </p:nvSpPr>
          <p:spPr>
            <a:xfrm>
              <a:off x="401704" y="1935857"/>
              <a:ext cx="11451965" cy="4645201"/>
            </a:xfrm>
            <a:prstGeom prst="rect">
              <a:avLst/>
            </a:prstGeom>
            <a:solidFill>
              <a:srgbClr val="3E74A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401704" y="844826"/>
              <a:ext cx="11502887" cy="109519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PH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4" name="BODY TEXT"/>
          <p:cNvSpPr txBox="1"/>
          <p:nvPr/>
        </p:nvSpPr>
        <p:spPr>
          <a:xfrm>
            <a:off x="398779" y="2146441"/>
            <a:ext cx="5296868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lí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dịch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vụ</a:t>
            </a:r>
            <a:endParaRPr kumimoji="0" lang="en-PH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ITLE TEXT"/>
          <p:cNvSpPr txBox="1"/>
          <p:nvPr/>
        </p:nvSpPr>
        <p:spPr>
          <a:xfrm>
            <a:off x="2721939" y="1107030"/>
            <a:ext cx="68624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PH" sz="3200" b="1" noProof="0" dirty="0" err="1">
                <a:solidFill>
                  <a:srgbClr val="CB584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Sơ</a:t>
            </a:r>
            <a:r>
              <a:rPr lang="en-PH" sz="3200" b="1" noProof="0" dirty="0">
                <a:solidFill>
                  <a:srgbClr val="CB584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3200" b="1" noProof="0" dirty="0" err="1">
                <a:solidFill>
                  <a:srgbClr val="CB584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đồ</a:t>
            </a:r>
            <a:r>
              <a:rPr lang="en-PH" sz="3200" b="1" noProof="0" dirty="0">
                <a:solidFill>
                  <a:srgbClr val="CB584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3200" b="1" noProof="0" dirty="0" err="1">
                <a:solidFill>
                  <a:srgbClr val="CB584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mô</a:t>
            </a:r>
            <a:r>
              <a:rPr lang="en-PH" sz="3200" b="1" noProof="0" dirty="0">
                <a:solidFill>
                  <a:srgbClr val="CB584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3200" b="1" noProof="0" dirty="0" err="1">
                <a:solidFill>
                  <a:srgbClr val="CB584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hình</a:t>
            </a:r>
            <a:endParaRPr kumimoji="0" lang="en-PH" sz="3200" b="1" i="0" u="none" strike="noStrike" kern="1200" cap="none" spc="0" normalizeH="0" baseline="0" noProof="0" dirty="0">
              <a:ln>
                <a:noFill/>
              </a:ln>
              <a:solidFill>
                <a:srgbClr val="CB5845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24274F0-7168-4A36-A171-246610827B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7615" y="2674023"/>
            <a:ext cx="5875529" cy="2911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821253"/>
      </p:ext>
    </p:extLst>
  </p:cSld>
  <p:clrMapOvr>
    <a:masterClrMapping/>
  </p:clrMapOvr>
  <p:transition spd="slow" advTm="2957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CHANGE PICTURE HERE" descr="A person working on a computer&#10;&#10;Description automatically generated with medium confidence"/>
          <p:cNvPicPr>
            <a:picLocks noChangeAspect="1"/>
          </p:cNvPicPr>
          <p:nvPr/>
        </p:nvPicPr>
        <p:blipFill rotWithShape="1"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01" b="7801"/>
          <a:stretch>
            <a:fillRect/>
          </a:stretch>
        </p:blipFill>
        <p:spPr>
          <a:xfrm>
            <a:off x="-10510" y="-18442"/>
            <a:ext cx="12202510" cy="6876442"/>
          </a:xfrm>
          <a:prstGeom prst="rect">
            <a:avLst/>
          </a:prstGeom>
        </p:spPr>
      </p:pic>
      <p:sp>
        <p:nvSpPr>
          <p:cNvPr id="33" name="TITLE 1"/>
          <p:cNvSpPr txBox="1"/>
          <p:nvPr/>
        </p:nvSpPr>
        <p:spPr>
          <a:xfrm>
            <a:off x="2832748" y="2409966"/>
            <a:ext cx="6526504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n-PH" sz="8000" b="1" spc="300">
                <a:ln>
                  <a:solidFill>
                    <a:schemeClr val="bg1"/>
                  </a:solidFill>
                </a:ln>
                <a:solidFill>
                  <a:srgbClr val="C46B4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DATABASE</a:t>
            </a:r>
            <a:endParaRPr lang="en-US" altLang="en-PH" sz="2400" b="1" spc="300" dirty="0">
              <a:ln>
                <a:solidFill>
                  <a:schemeClr val="bg1"/>
                </a:solidFill>
              </a:ln>
              <a:solidFill>
                <a:srgbClr val="20A29F"/>
              </a:solidFill>
              <a:effectLst>
                <a:outerShdw blurRad="254000" sx="102000" sy="102000" algn="ctr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" name="BLUE TRANSITION (BOTTOM)"/>
          <p:cNvSpPr/>
          <p:nvPr/>
        </p:nvSpPr>
        <p:spPr>
          <a:xfrm>
            <a:off x="-5545" y="6885143"/>
            <a:ext cx="12203091" cy="4237184"/>
          </a:xfrm>
          <a:custGeom>
            <a:avLst/>
            <a:gdLst>
              <a:gd name="connsiteX0" fmla="*/ 12203091 w 12203091"/>
              <a:gd name="connsiteY0" fmla="*/ 0 h 4237184"/>
              <a:gd name="connsiteX1" fmla="*/ 12203091 w 12203091"/>
              <a:gd name="connsiteY1" fmla="*/ 4237184 h 4237184"/>
              <a:gd name="connsiteX2" fmla="*/ 0 w 12203091"/>
              <a:gd name="connsiteY2" fmla="*/ 4237184 h 4237184"/>
              <a:gd name="connsiteX3" fmla="*/ 0 w 12203091"/>
              <a:gd name="connsiteY3" fmla="*/ 1539726 h 4237184"/>
              <a:gd name="connsiteX4" fmla="*/ 12203091 w 12203091"/>
              <a:gd name="connsiteY4" fmla="*/ 0 h 4237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3091" h="4237184">
                <a:moveTo>
                  <a:pt x="12203091" y="0"/>
                </a:moveTo>
                <a:lnTo>
                  <a:pt x="12203091" y="4237184"/>
                </a:lnTo>
                <a:lnTo>
                  <a:pt x="0" y="4237184"/>
                </a:lnTo>
                <a:lnTo>
                  <a:pt x="0" y="1539726"/>
                </a:lnTo>
                <a:lnTo>
                  <a:pt x="12203091" y="0"/>
                </a:lnTo>
                <a:close/>
              </a:path>
            </a:pathLst>
          </a:custGeom>
          <a:solidFill>
            <a:srgbClr val="3E74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2" name="BLUE TRANSITION (TOP)"/>
          <p:cNvSpPr/>
          <p:nvPr/>
        </p:nvSpPr>
        <p:spPr>
          <a:xfrm>
            <a:off x="-5545" y="-4188814"/>
            <a:ext cx="12203091" cy="4178984"/>
          </a:xfrm>
          <a:custGeom>
            <a:avLst/>
            <a:gdLst>
              <a:gd name="connsiteX0" fmla="*/ 0 w 12203091"/>
              <a:gd name="connsiteY0" fmla="*/ 0 h 4178984"/>
              <a:gd name="connsiteX1" fmla="*/ 12203091 w 12203091"/>
              <a:gd name="connsiteY1" fmla="*/ 0 h 4178984"/>
              <a:gd name="connsiteX2" fmla="*/ 12203091 w 12203091"/>
              <a:gd name="connsiteY2" fmla="*/ 2639258 h 4178984"/>
              <a:gd name="connsiteX3" fmla="*/ 0 w 12203091"/>
              <a:gd name="connsiteY3" fmla="*/ 4178984 h 4178984"/>
              <a:gd name="connsiteX4" fmla="*/ 0 w 12203091"/>
              <a:gd name="connsiteY4" fmla="*/ 0 h 41789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3091" h="4178984">
                <a:moveTo>
                  <a:pt x="0" y="0"/>
                </a:moveTo>
                <a:lnTo>
                  <a:pt x="12203091" y="0"/>
                </a:lnTo>
                <a:lnTo>
                  <a:pt x="12203091" y="2639258"/>
                </a:lnTo>
                <a:lnTo>
                  <a:pt x="0" y="4178984"/>
                </a:lnTo>
                <a:lnTo>
                  <a:pt x="0" y="0"/>
                </a:lnTo>
                <a:close/>
              </a:path>
            </a:pathLst>
          </a:custGeom>
          <a:solidFill>
            <a:srgbClr val="3E74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YELLOW TRANSITION (BOTTOM)"/>
          <p:cNvSpPr/>
          <p:nvPr/>
        </p:nvSpPr>
        <p:spPr>
          <a:xfrm>
            <a:off x="-5545" y="6885143"/>
            <a:ext cx="12203091" cy="4237184"/>
          </a:xfrm>
          <a:custGeom>
            <a:avLst/>
            <a:gdLst>
              <a:gd name="connsiteX0" fmla="*/ 12203091 w 12203091"/>
              <a:gd name="connsiteY0" fmla="*/ 0 h 4237184"/>
              <a:gd name="connsiteX1" fmla="*/ 12203091 w 12203091"/>
              <a:gd name="connsiteY1" fmla="*/ 4237184 h 4237184"/>
              <a:gd name="connsiteX2" fmla="*/ 0 w 12203091"/>
              <a:gd name="connsiteY2" fmla="*/ 4237184 h 4237184"/>
              <a:gd name="connsiteX3" fmla="*/ 0 w 12203091"/>
              <a:gd name="connsiteY3" fmla="*/ 1539726 h 4237184"/>
              <a:gd name="connsiteX4" fmla="*/ 12203091 w 12203091"/>
              <a:gd name="connsiteY4" fmla="*/ 0 h 4237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3091" h="4237184">
                <a:moveTo>
                  <a:pt x="12203091" y="0"/>
                </a:moveTo>
                <a:lnTo>
                  <a:pt x="12203091" y="4237184"/>
                </a:lnTo>
                <a:lnTo>
                  <a:pt x="0" y="4237184"/>
                </a:lnTo>
                <a:lnTo>
                  <a:pt x="0" y="1539726"/>
                </a:lnTo>
                <a:lnTo>
                  <a:pt x="12203091" y="0"/>
                </a:lnTo>
                <a:close/>
              </a:path>
            </a:pathLst>
          </a:custGeom>
          <a:solidFill>
            <a:srgbClr val="F1D1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" name="YELLOW TRANSITION (TOP)"/>
          <p:cNvSpPr/>
          <p:nvPr/>
        </p:nvSpPr>
        <p:spPr>
          <a:xfrm>
            <a:off x="-5545" y="-4221822"/>
            <a:ext cx="12203091" cy="4178984"/>
          </a:xfrm>
          <a:custGeom>
            <a:avLst/>
            <a:gdLst>
              <a:gd name="connsiteX0" fmla="*/ 0 w 12203091"/>
              <a:gd name="connsiteY0" fmla="*/ 0 h 4178984"/>
              <a:gd name="connsiteX1" fmla="*/ 12203091 w 12203091"/>
              <a:gd name="connsiteY1" fmla="*/ 0 h 4178984"/>
              <a:gd name="connsiteX2" fmla="*/ 12203091 w 12203091"/>
              <a:gd name="connsiteY2" fmla="*/ 2639258 h 4178984"/>
              <a:gd name="connsiteX3" fmla="*/ 0 w 12203091"/>
              <a:gd name="connsiteY3" fmla="*/ 4178984 h 4178984"/>
              <a:gd name="connsiteX4" fmla="*/ 0 w 12203091"/>
              <a:gd name="connsiteY4" fmla="*/ 0 h 41789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3091" h="4178984">
                <a:moveTo>
                  <a:pt x="0" y="0"/>
                </a:moveTo>
                <a:lnTo>
                  <a:pt x="12203091" y="0"/>
                </a:lnTo>
                <a:lnTo>
                  <a:pt x="12203091" y="2639258"/>
                </a:lnTo>
                <a:lnTo>
                  <a:pt x="0" y="4178984"/>
                </a:lnTo>
                <a:lnTo>
                  <a:pt x="0" y="0"/>
                </a:lnTo>
                <a:close/>
              </a:path>
            </a:pathLst>
          </a:custGeom>
          <a:solidFill>
            <a:srgbClr val="F1D1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GREEN TRANSITION (BOTTOM)"/>
          <p:cNvSpPr/>
          <p:nvPr/>
        </p:nvSpPr>
        <p:spPr>
          <a:xfrm>
            <a:off x="-5545" y="6899620"/>
            <a:ext cx="12203091" cy="4237184"/>
          </a:xfrm>
          <a:custGeom>
            <a:avLst/>
            <a:gdLst>
              <a:gd name="connsiteX0" fmla="*/ 12203091 w 12203091"/>
              <a:gd name="connsiteY0" fmla="*/ 0 h 4237184"/>
              <a:gd name="connsiteX1" fmla="*/ 12203091 w 12203091"/>
              <a:gd name="connsiteY1" fmla="*/ 4237184 h 4237184"/>
              <a:gd name="connsiteX2" fmla="*/ 0 w 12203091"/>
              <a:gd name="connsiteY2" fmla="*/ 4237184 h 4237184"/>
              <a:gd name="connsiteX3" fmla="*/ 0 w 12203091"/>
              <a:gd name="connsiteY3" fmla="*/ 1539726 h 4237184"/>
              <a:gd name="connsiteX4" fmla="*/ 12203091 w 12203091"/>
              <a:gd name="connsiteY4" fmla="*/ 0 h 4237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3091" h="4237184">
                <a:moveTo>
                  <a:pt x="12203091" y="0"/>
                </a:moveTo>
                <a:lnTo>
                  <a:pt x="12203091" y="4237184"/>
                </a:lnTo>
                <a:lnTo>
                  <a:pt x="0" y="4237184"/>
                </a:lnTo>
                <a:lnTo>
                  <a:pt x="0" y="1539726"/>
                </a:lnTo>
                <a:lnTo>
                  <a:pt x="12203091" y="0"/>
                </a:lnTo>
                <a:close/>
              </a:path>
            </a:pathLst>
          </a:custGeom>
          <a:solidFill>
            <a:srgbClr val="CB5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7" name="GREEN TRANSITION (TOP)"/>
          <p:cNvSpPr/>
          <p:nvPr/>
        </p:nvSpPr>
        <p:spPr>
          <a:xfrm>
            <a:off x="-5545" y="-4209624"/>
            <a:ext cx="12203091" cy="4178984"/>
          </a:xfrm>
          <a:custGeom>
            <a:avLst/>
            <a:gdLst>
              <a:gd name="connsiteX0" fmla="*/ 0 w 12203091"/>
              <a:gd name="connsiteY0" fmla="*/ 0 h 4178984"/>
              <a:gd name="connsiteX1" fmla="*/ 12203091 w 12203091"/>
              <a:gd name="connsiteY1" fmla="*/ 0 h 4178984"/>
              <a:gd name="connsiteX2" fmla="*/ 12203091 w 12203091"/>
              <a:gd name="connsiteY2" fmla="*/ 2639258 h 4178984"/>
              <a:gd name="connsiteX3" fmla="*/ 0 w 12203091"/>
              <a:gd name="connsiteY3" fmla="*/ 4178984 h 4178984"/>
              <a:gd name="connsiteX4" fmla="*/ 0 w 12203091"/>
              <a:gd name="connsiteY4" fmla="*/ 0 h 41789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3091" h="4178984">
                <a:moveTo>
                  <a:pt x="0" y="0"/>
                </a:moveTo>
                <a:lnTo>
                  <a:pt x="12203091" y="0"/>
                </a:lnTo>
                <a:lnTo>
                  <a:pt x="12203091" y="2639258"/>
                </a:lnTo>
                <a:lnTo>
                  <a:pt x="0" y="4178984"/>
                </a:lnTo>
                <a:lnTo>
                  <a:pt x="0" y="0"/>
                </a:lnTo>
                <a:close/>
              </a:path>
            </a:pathLst>
          </a:custGeom>
          <a:solidFill>
            <a:srgbClr val="CB5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GREEN TRIANGLE (BOTTOM)"/>
          <p:cNvSpPr/>
          <p:nvPr/>
        </p:nvSpPr>
        <p:spPr>
          <a:xfrm rot="10800000">
            <a:off x="349705" y="5384400"/>
            <a:ext cx="11857622" cy="1730679"/>
          </a:xfrm>
          <a:custGeom>
            <a:avLst/>
            <a:gdLst>
              <a:gd name="connsiteX0" fmla="*/ 0 w 11857622"/>
              <a:gd name="connsiteY0" fmla="*/ 0 h 1730679"/>
              <a:gd name="connsiteX1" fmla="*/ 10510 w 11857622"/>
              <a:gd name="connsiteY1" fmla="*/ 0 h 1730679"/>
              <a:gd name="connsiteX2" fmla="*/ 10510 w 11857622"/>
              <a:gd name="connsiteY2" fmla="*/ 242237 h 1730679"/>
              <a:gd name="connsiteX3" fmla="*/ 11857622 w 11857622"/>
              <a:gd name="connsiteY3" fmla="*/ 242237 h 1730679"/>
              <a:gd name="connsiteX4" fmla="*/ 0 w 11857622"/>
              <a:gd name="connsiteY4" fmla="*/ 1730679 h 17306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857622" h="1730679">
                <a:moveTo>
                  <a:pt x="0" y="0"/>
                </a:moveTo>
                <a:lnTo>
                  <a:pt x="10510" y="0"/>
                </a:lnTo>
                <a:lnTo>
                  <a:pt x="10510" y="242237"/>
                </a:lnTo>
                <a:lnTo>
                  <a:pt x="11857622" y="242237"/>
                </a:lnTo>
                <a:lnTo>
                  <a:pt x="0" y="1730679"/>
                </a:lnTo>
                <a:close/>
              </a:path>
            </a:pathLst>
          </a:custGeom>
          <a:solidFill>
            <a:srgbClr val="CB5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2" name="GREEN TRIANGLE (TOP)"/>
          <p:cNvSpPr/>
          <p:nvPr/>
        </p:nvSpPr>
        <p:spPr>
          <a:xfrm>
            <a:off x="-10511" y="-260679"/>
            <a:ext cx="11857622" cy="1730679"/>
          </a:xfrm>
          <a:custGeom>
            <a:avLst/>
            <a:gdLst>
              <a:gd name="connsiteX0" fmla="*/ 0 w 11857622"/>
              <a:gd name="connsiteY0" fmla="*/ 0 h 1730679"/>
              <a:gd name="connsiteX1" fmla="*/ 10510 w 11857622"/>
              <a:gd name="connsiteY1" fmla="*/ 0 h 1730679"/>
              <a:gd name="connsiteX2" fmla="*/ 10510 w 11857622"/>
              <a:gd name="connsiteY2" fmla="*/ 242237 h 1730679"/>
              <a:gd name="connsiteX3" fmla="*/ 11857622 w 11857622"/>
              <a:gd name="connsiteY3" fmla="*/ 242237 h 1730679"/>
              <a:gd name="connsiteX4" fmla="*/ 0 w 11857622"/>
              <a:gd name="connsiteY4" fmla="*/ 1730679 h 17306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857622" h="1730679">
                <a:moveTo>
                  <a:pt x="0" y="0"/>
                </a:moveTo>
                <a:lnTo>
                  <a:pt x="10510" y="0"/>
                </a:lnTo>
                <a:lnTo>
                  <a:pt x="10510" y="242237"/>
                </a:lnTo>
                <a:lnTo>
                  <a:pt x="11857622" y="242237"/>
                </a:lnTo>
                <a:lnTo>
                  <a:pt x="0" y="1730679"/>
                </a:lnTo>
                <a:close/>
              </a:path>
            </a:pathLst>
          </a:custGeom>
          <a:solidFill>
            <a:srgbClr val="CB5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7" name="YELLOW ARROW TITLE"/>
          <p:cNvGrpSpPr/>
          <p:nvPr/>
        </p:nvGrpSpPr>
        <p:grpSpPr>
          <a:xfrm>
            <a:off x="11353982" y="-3192679"/>
            <a:ext cx="15489305" cy="3066140"/>
            <a:chOff x="-1542809" y="-1621909"/>
            <a:chExt cx="15489305" cy="3066140"/>
          </a:xfrm>
          <a:solidFill>
            <a:srgbClr val="A9D18E"/>
          </a:solidFill>
        </p:grpSpPr>
        <p:sp>
          <p:nvSpPr>
            <p:cNvPr id="28" name="Arrow: Up 27"/>
            <p:cNvSpPr/>
            <p:nvPr/>
          </p:nvSpPr>
          <p:spPr>
            <a:xfrm rot="15773629">
              <a:off x="4668774" y="-7833492"/>
              <a:ext cx="3066140" cy="15489305"/>
            </a:xfrm>
            <a:prstGeom prst="upArrow">
              <a:avLst>
                <a:gd name="adj1" fmla="val 50000"/>
                <a:gd name="adj2" fmla="val 40052"/>
              </a:avLst>
            </a:prstGeom>
            <a:solidFill>
              <a:srgbClr val="3E74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PH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 rot="21165214">
              <a:off x="-212022" y="-855453"/>
              <a:ext cx="13977662" cy="1400010"/>
            </a:xfrm>
            <a:prstGeom prst="rect">
              <a:avLst/>
            </a:prstGeom>
            <a:noFill/>
          </p:spPr>
          <p:txBody>
            <a:bodyPr wrap="square" rtlCol="0">
              <a:prstTxWarp prst="textPlain">
                <a:avLst/>
              </a:prstTxWarp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PH" sz="1800" b="1" i="0" u="none" strike="noStrike" kern="1200" cap="none" spc="30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NỘI DUNG 4</a:t>
              </a:r>
              <a:endParaRPr kumimoji="0" lang="en-PH" sz="18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-14442866" y="7142223"/>
            <a:ext cx="15480000" cy="3066140"/>
            <a:chOff x="-1740159" y="5444053"/>
            <a:chExt cx="15480000" cy="3066140"/>
          </a:xfrm>
          <a:solidFill>
            <a:srgbClr val="A9D18E"/>
          </a:solidFill>
        </p:grpSpPr>
        <p:sp>
          <p:nvSpPr>
            <p:cNvPr id="31" name="Arrow: Up 30"/>
            <p:cNvSpPr/>
            <p:nvPr/>
          </p:nvSpPr>
          <p:spPr>
            <a:xfrm rot="4964768" flipH="1">
              <a:off x="4466771" y="-762877"/>
              <a:ext cx="3066140" cy="15480000"/>
            </a:xfrm>
            <a:prstGeom prst="upArrow">
              <a:avLst>
                <a:gd name="adj1" fmla="val 50000"/>
                <a:gd name="adj2" fmla="val 40052"/>
              </a:avLst>
            </a:prstGeom>
            <a:solidFill>
              <a:srgbClr val="F1D1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PH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 rot="21165214">
              <a:off x="-1562861" y="6332949"/>
              <a:ext cx="13944937" cy="1400010"/>
            </a:xfrm>
            <a:prstGeom prst="rect">
              <a:avLst/>
            </a:prstGeom>
            <a:noFill/>
          </p:spPr>
          <p:txBody>
            <a:bodyPr wrap="square" rtlCol="0">
              <a:prstTxWarp prst="textPlain">
                <a:avLst/>
              </a:prstTxWarp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PH" b="1" spc="30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NỘI DUNG 4</a:t>
              </a:r>
              <a:endParaRPr kumimoji="0" lang="en-PH" sz="18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4" name="WHITE BORDER"/>
          <p:cNvSpPr/>
          <p:nvPr/>
        </p:nvSpPr>
        <p:spPr>
          <a:xfrm>
            <a:off x="-10510" y="1458000"/>
            <a:ext cx="144000" cy="540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WHITE BORDER"/>
          <p:cNvSpPr/>
          <p:nvPr/>
        </p:nvSpPr>
        <p:spPr>
          <a:xfrm rot="21167903">
            <a:off x="-121452" y="680091"/>
            <a:ext cx="12645109" cy="1142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WHITE BORDER"/>
          <p:cNvSpPr/>
          <p:nvPr/>
        </p:nvSpPr>
        <p:spPr>
          <a:xfrm>
            <a:off x="12062747" y="0"/>
            <a:ext cx="144000" cy="540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WHITE BORDER"/>
          <p:cNvSpPr/>
          <p:nvPr/>
        </p:nvSpPr>
        <p:spPr>
          <a:xfrm rot="21167903">
            <a:off x="-121453" y="6063612"/>
            <a:ext cx="12645109" cy="1142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68890213"/>
      </p:ext>
    </p:extLst>
  </p:cSld>
  <p:clrMapOvr>
    <a:masterClrMapping/>
  </p:clrMapOvr>
  <p:transition spd="slow" advTm="4499">
    <p:cover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10750" fill="hold"/>
                                        <p:tgtEl>
                                          <p:spTgt spid="37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1.85185E-6 L -1.11745 0.24746 " pathEditMode="relative" rAng="0" ptsTypes="AA">
                                      <p:cBhvr>
                                        <p:cTn id="14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5872" y="1238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1.11745 0.24746 L -1.24948 0.27685 " pathEditMode="relative" rAng="0" ptsTypes="AA">
                                      <p:cBhvr>
                                        <p:cTn id="16" dur="1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602" y="1458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4.81481E-6 L 1.04974 -0.24837 " pathEditMode="relative" rAng="0" ptsTypes="AA">
                                      <p:cBhvr>
                                        <p:cTn id="18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487" y="-12431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1.04974 -0.24837 L 1.18854 -0.28148 " pathEditMode="relative" rAng="0" ptsTypes="AA">
                                      <p:cBhvr>
                                        <p:cTn id="20" dur="1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40" y="-1667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61459 L 0 -2.22222E-6 " pathEditMode="relative" rAng="0" ptsTypes="AA">
                                      <p:cBhvr>
                                        <p:cTn id="34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0718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62245 L 0 -4.81481E-6 " pathEditMode="relative" rAng="0" ptsTypes="AA">
                                      <p:cBhvr>
                                        <p:cTn id="36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1111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42" presetClass="path" presetSubtype="0" accel="50000" decel="5000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animMotion origin="layout" path="M 0 0.61458 L 0 -3.7037E-7 " pathEditMode="relative" rAng="0" ptsTypes="AA">
                                      <p:cBhvr>
                                        <p:cTn id="38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0718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42" presetClass="path" presetSubtype="0" accel="50000" decel="5000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animMotion origin="layout" path="M 0 -0.62245 L 0 -1.48148E-6 " pathEditMode="relative" rAng="0" ptsTypes="AA">
                                      <p:cBhvr>
                                        <p:cTn id="40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1111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42" presetClass="path" presetSubtype="0" accel="50000" decel="5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0 0.61458 L 0 -1.48148E-6 " pathEditMode="relative" rAng="0" ptsTypes="AA">
                                      <p:cBhvr>
                                        <p:cTn id="42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0741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42" presetClass="path" presetSubtype="0" accel="50000" decel="5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0 -0.62245 L 0 -1.48148E-6 " pathEditMode="relative" rAng="0" ptsTypes="AA">
                                      <p:cBhvr>
                                        <p:cTn id="44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11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61" grpId="0" animBg="1"/>
      <p:bldP spid="62" grpId="0" animBg="1"/>
      <p:bldP spid="55" grpId="0" animBg="1"/>
      <p:bldP spid="56" grpId="0" animBg="1"/>
      <p:bldP spid="48" grpId="0" animBg="1"/>
      <p:bldP spid="47" grpId="0" animBg="1"/>
      <p:bldP spid="4" grpId="0" animBg="1"/>
      <p:bldP spid="6" grpId="0" animBg="1"/>
      <p:bldP spid="12" grpId="0" animBg="1"/>
      <p:bldP spid="1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APP WINDOW (BACK)"/>
          <p:cNvGrpSpPr/>
          <p:nvPr/>
        </p:nvGrpSpPr>
        <p:grpSpPr>
          <a:xfrm>
            <a:off x="186896" y="170557"/>
            <a:ext cx="11502887" cy="6188765"/>
            <a:chOff x="344557" y="334618"/>
            <a:chExt cx="11502887" cy="6188765"/>
          </a:xfrm>
        </p:grpSpPr>
        <p:sp>
          <p:nvSpPr>
            <p:cNvPr id="51" name="Rectangle 50"/>
            <p:cNvSpPr/>
            <p:nvPr/>
          </p:nvSpPr>
          <p:spPr>
            <a:xfrm>
              <a:off x="344557" y="334618"/>
              <a:ext cx="11502887" cy="61887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344557" y="334618"/>
              <a:ext cx="11502886" cy="434008"/>
            </a:xfrm>
            <a:prstGeom prst="rect">
              <a:avLst/>
            </a:prstGeom>
            <a:solidFill>
              <a:srgbClr val="F1D16A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PH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53" name="Group 52"/>
            <p:cNvGrpSpPr/>
            <p:nvPr/>
          </p:nvGrpSpPr>
          <p:grpSpPr>
            <a:xfrm>
              <a:off x="486382" y="464073"/>
              <a:ext cx="175098" cy="175098"/>
              <a:chOff x="2256816" y="1157591"/>
              <a:chExt cx="447474" cy="447473"/>
            </a:xfrm>
          </p:grpSpPr>
          <p:cxnSp>
            <p:nvCxnSpPr>
              <p:cNvPr id="57" name="Straight Connector 56"/>
              <p:cNvCxnSpPr/>
              <p:nvPr/>
            </p:nvCxnSpPr>
            <p:spPr>
              <a:xfrm>
                <a:off x="2256817" y="1157591"/>
                <a:ext cx="447473" cy="44747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/>
              <p:cNvCxnSpPr/>
              <p:nvPr/>
            </p:nvCxnSpPr>
            <p:spPr>
              <a:xfrm flipH="1">
                <a:off x="2256816" y="1157591"/>
                <a:ext cx="447473" cy="44747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4" name="Straight Connector 53"/>
            <p:cNvCxnSpPr/>
            <p:nvPr/>
          </p:nvCxnSpPr>
          <p:spPr>
            <a:xfrm>
              <a:off x="784698" y="334618"/>
              <a:ext cx="0" cy="43400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>
              <a:off x="1222443" y="334618"/>
              <a:ext cx="0" cy="43400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Oval 55"/>
            <p:cNvSpPr/>
            <p:nvPr/>
          </p:nvSpPr>
          <p:spPr>
            <a:xfrm>
              <a:off x="896569" y="439754"/>
              <a:ext cx="223736" cy="22373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59" name="APP WINDOW (MID)"/>
          <p:cNvGrpSpPr/>
          <p:nvPr/>
        </p:nvGrpSpPr>
        <p:grpSpPr>
          <a:xfrm>
            <a:off x="268423" y="244386"/>
            <a:ext cx="11502887" cy="6188765"/>
            <a:chOff x="344557" y="334618"/>
            <a:chExt cx="11502887" cy="6188765"/>
          </a:xfrm>
        </p:grpSpPr>
        <p:sp>
          <p:nvSpPr>
            <p:cNvPr id="60" name="Rectangle 59"/>
            <p:cNvSpPr/>
            <p:nvPr/>
          </p:nvSpPr>
          <p:spPr>
            <a:xfrm>
              <a:off x="344557" y="334618"/>
              <a:ext cx="11502887" cy="61887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" name="Rectangle 60"/>
            <p:cNvSpPr/>
            <p:nvPr/>
          </p:nvSpPr>
          <p:spPr>
            <a:xfrm>
              <a:off x="344557" y="334618"/>
              <a:ext cx="11502886" cy="434008"/>
            </a:xfrm>
            <a:prstGeom prst="rect">
              <a:avLst/>
            </a:prstGeom>
            <a:solidFill>
              <a:srgbClr val="F1D16A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PH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62" name="Group 61"/>
            <p:cNvGrpSpPr/>
            <p:nvPr/>
          </p:nvGrpSpPr>
          <p:grpSpPr>
            <a:xfrm>
              <a:off x="486382" y="464073"/>
              <a:ext cx="175098" cy="175098"/>
              <a:chOff x="2256816" y="1157591"/>
              <a:chExt cx="447474" cy="447473"/>
            </a:xfrm>
          </p:grpSpPr>
          <p:cxnSp>
            <p:nvCxnSpPr>
              <p:cNvPr id="66" name="Straight Connector 65"/>
              <p:cNvCxnSpPr/>
              <p:nvPr/>
            </p:nvCxnSpPr>
            <p:spPr>
              <a:xfrm>
                <a:off x="2256817" y="1157591"/>
                <a:ext cx="447473" cy="44747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/>
            </p:nvCxnSpPr>
            <p:spPr>
              <a:xfrm flipH="1">
                <a:off x="2256816" y="1157591"/>
                <a:ext cx="447473" cy="44747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3" name="Straight Connector 62"/>
            <p:cNvCxnSpPr/>
            <p:nvPr/>
          </p:nvCxnSpPr>
          <p:spPr>
            <a:xfrm>
              <a:off x="784698" y="334618"/>
              <a:ext cx="0" cy="43400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>
              <a:off x="1222443" y="334618"/>
              <a:ext cx="0" cy="43400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Oval 64"/>
            <p:cNvSpPr/>
            <p:nvPr/>
          </p:nvSpPr>
          <p:spPr>
            <a:xfrm>
              <a:off x="896569" y="439754"/>
              <a:ext cx="223736" cy="22373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17" name="APP WINDOW (FRONT)"/>
          <p:cNvGrpSpPr/>
          <p:nvPr/>
        </p:nvGrpSpPr>
        <p:grpSpPr>
          <a:xfrm>
            <a:off x="344557" y="334618"/>
            <a:ext cx="11502887" cy="6188765"/>
            <a:chOff x="344557" y="334618"/>
            <a:chExt cx="11502887" cy="6188765"/>
          </a:xfrm>
        </p:grpSpPr>
        <p:sp>
          <p:nvSpPr>
            <p:cNvPr id="2" name="Rectangle 1"/>
            <p:cNvSpPr/>
            <p:nvPr/>
          </p:nvSpPr>
          <p:spPr>
            <a:xfrm>
              <a:off x="344557" y="334618"/>
              <a:ext cx="11502887" cy="61887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" name="Rectangle 2"/>
            <p:cNvSpPr/>
            <p:nvPr/>
          </p:nvSpPr>
          <p:spPr>
            <a:xfrm>
              <a:off x="344557" y="334618"/>
              <a:ext cx="11502886" cy="434008"/>
            </a:xfrm>
            <a:prstGeom prst="rect">
              <a:avLst/>
            </a:prstGeom>
            <a:solidFill>
              <a:srgbClr val="F1D16A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PH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486382" y="464073"/>
              <a:ext cx="175098" cy="175098"/>
              <a:chOff x="2256816" y="1157591"/>
              <a:chExt cx="447474" cy="447473"/>
            </a:xfrm>
          </p:grpSpPr>
          <p:cxnSp>
            <p:nvCxnSpPr>
              <p:cNvPr id="5" name="Straight Connector 4"/>
              <p:cNvCxnSpPr/>
              <p:nvPr/>
            </p:nvCxnSpPr>
            <p:spPr>
              <a:xfrm>
                <a:off x="2256817" y="1157591"/>
                <a:ext cx="447473" cy="44747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Straight Connector 5"/>
              <p:cNvCxnSpPr/>
              <p:nvPr/>
            </p:nvCxnSpPr>
            <p:spPr>
              <a:xfrm flipH="1">
                <a:off x="2256816" y="1157591"/>
                <a:ext cx="447473" cy="44747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" name="Straight Connector 8"/>
            <p:cNvCxnSpPr/>
            <p:nvPr/>
          </p:nvCxnSpPr>
          <p:spPr>
            <a:xfrm>
              <a:off x="784698" y="334618"/>
              <a:ext cx="0" cy="43400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1222443" y="334618"/>
              <a:ext cx="0" cy="43400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Oval 10"/>
            <p:cNvSpPr/>
            <p:nvPr/>
          </p:nvSpPr>
          <p:spPr>
            <a:xfrm>
              <a:off x="896569" y="439754"/>
              <a:ext cx="223736" cy="22373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2" name="RIGHT HAND"/>
          <p:cNvSpPr/>
          <p:nvPr/>
        </p:nvSpPr>
        <p:spPr>
          <a:xfrm rot="220563" flipH="1">
            <a:off x="9824159" y="6623628"/>
            <a:ext cx="790308" cy="220814"/>
          </a:xfrm>
          <a:custGeom>
            <a:avLst/>
            <a:gdLst>
              <a:gd name="connsiteX0" fmla="*/ 0 w 423755"/>
              <a:gd name="connsiteY0" fmla="*/ 31654 h 118398"/>
              <a:gd name="connsiteX1" fmla="*/ 136148 w 423755"/>
              <a:gd name="connsiteY1" fmla="*/ 55674 h 118398"/>
              <a:gd name="connsiteX2" fmla="*/ 298966 w 423755"/>
              <a:gd name="connsiteY2" fmla="*/ 947 h 118398"/>
              <a:gd name="connsiteX3" fmla="*/ 417729 w 423755"/>
              <a:gd name="connsiteY3" fmla="*/ 54336 h 118398"/>
              <a:gd name="connsiteX4" fmla="*/ 392398 w 423755"/>
              <a:gd name="connsiteY4" fmla="*/ 65009 h 118398"/>
              <a:gd name="connsiteX5" fmla="*/ 284384 w 423755"/>
              <a:gd name="connsiteY5" fmla="*/ 36977 h 118398"/>
              <a:gd name="connsiteX6" fmla="*/ 357782 w 423755"/>
              <a:gd name="connsiteY6" fmla="*/ 62335 h 118398"/>
              <a:gd name="connsiteX7" fmla="*/ 122904 w 423755"/>
              <a:gd name="connsiteY7" fmla="*/ 118399 h 118398"/>
              <a:gd name="connsiteX8" fmla="*/ 6789 w 423755"/>
              <a:gd name="connsiteY8" fmla="*/ 109063 h 118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23755" h="118398">
                <a:moveTo>
                  <a:pt x="0" y="31654"/>
                </a:moveTo>
                <a:cubicBezTo>
                  <a:pt x="0" y="31654"/>
                  <a:pt x="129462" y="57011"/>
                  <a:pt x="136148" y="55674"/>
                </a:cubicBezTo>
                <a:cubicBezTo>
                  <a:pt x="142835" y="54336"/>
                  <a:pt x="284281" y="-8388"/>
                  <a:pt x="298966" y="947"/>
                </a:cubicBezTo>
                <a:cubicBezTo>
                  <a:pt x="313651" y="10283"/>
                  <a:pt x="399058" y="46338"/>
                  <a:pt x="417729" y="54336"/>
                </a:cubicBezTo>
                <a:cubicBezTo>
                  <a:pt x="436400" y="62335"/>
                  <a:pt x="407057" y="65009"/>
                  <a:pt x="392398" y="65009"/>
                </a:cubicBezTo>
                <a:cubicBezTo>
                  <a:pt x="377739" y="65009"/>
                  <a:pt x="293617" y="30316"/>
                  <a:pt x="284384" y="36977"/>
                </a:cubicBezTo>
                <a:cubicBezTo>
                  <a:pt x="275152" y="43638"/>
                  <a:pt x="357782" y="57011"/>
                  <a:pt x="357782" y="62335"/>
                </a:cubicBezTo>
                <a:cubicBezTo>
                  <a:pt x="357782" y="67658"/>
                  <a:pt x="136251" y="118399"/>
                  <a:pt x="122904" y="118399"/>
                </a:cubicBezTo>
                <a:cubicBezTo>
                  <a:pt x="109556" y="118399"/>
                  <a:pt x="6789" y="109063"/>
                  <a:pt x="6789" y="109063"/>
                </a:cubicBezTo>
                <a:close/>
              </a:path>
            </a:pathLst>
          </a:custGeom>
          <a:solidFill>
            <a:srgbClr val="F8BDBC"/>
          </a:solidFill>
          <a:ln w="257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GIRL HAIR"/>
          <p:cNvSpPr/>
          <p:nvPr/>
        </p:nvSpPr>
        <p:spPr>
          <a:xfrm rot="21373771" flipH="1">
            <a:off x="10454609" y="4475108"/>
            <a:ext cx="1610681" cy="1730535"/>
          </a:xfrm>
          <a:custGeom>
            <a:avLst/>
            <a:gdLst>
              <a:gd name="connsiteX0" fmla="*/ 860389 w 863630"/>
              <a:gd name="connsiteY0" fmla="*/ 196250 h 927895"/>
              <a:gd name="connsiteX1" fmla="*/ 796326 w 863630"/>
              <a:gd name="connsiteY1" fmla="*/ 572600 h 927895"/>
              <a:gd name="connsiteX2" fmla="*/ 530073 w 863630"/>
              <a:gd name="connsiteY2" fmla="*/ 632676 h 927895"/>
              <a:gd name="connsiteX3" fmla="*/ 236456 w 863630"/>
              <a:gd name="connsiteY3" fmla="*/ 927604 h 927895"/>
              <a:gd name="connsiteX4" fmla="*/ 137701 w 863630"/>
              <a:gd name="connsiteY4" fmla="*/ 481843 h 927895"/>
              <a:gd name="connsiteX5" fmla="*/ 478021 w 863630"/>
              <a:gd name="connsiteY5" fmla="*/ 146872 h 927895"/>
              <a:gd name="connsiteX6" fmla="*/ 792340 w 863630"/>
              <a:gd name="connsiteY6" fmla="*/ 68125 h 927895"/>
              <a:gd name="connsiteX7" fmla="*/ 860389 w 863630"/>
              <a:gd name="connsiteY7" fmla="*/ 196250 h 927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63630" h="927895">
                <a:moveTo>
                  <a:pt x="860389" y="196250"/>
                </a:moveTo>
                <a:cubicBezTo>
                  <a:pt x="868412" y="388437"/>
                  <a:pt x="866407" y="492541"/>
                  <a:pt x="796326" y="572600"/>
                </a:cubicBezTo>
                <a:cubicBezTo>
                  <a:pt x="726246" y="652658"/>
                  <a:pt x="530073" y="632676"/>
                  <a:pt x="530073" y="632676"/>
                </a:cubicBezTo>
                <a:cubicBezTo>
                  <a:pt x="530073" y="632676"/>
                  <a:pt x="510734" y="915568"/>
                  <a:pt x="236456" y="927604"/>
                </a:cubicBezTo>
                <a:cubicBezTo>
                  <a:pt x="-37821" y="939640"/>
                  <a:pt x="-77169" y="575274"/>
                  <a:pt x="137701" y="481843"/>
                </a:cubicBezTo>
                <a:cubicBezTo>
                  <a:pt x="342232" y="392912"/>
                  <a:pt x="407298" y="367066"/>
                  <a:pt x="478021" y="146872"/>
                </a:cubicBezTo>
                <a:cubicBezTo>
                  <a:pt x="542675" y="-54264"/>
                  <a:pt x="744274" y="-15945"/>
                  <a:pt x="792340" y="68125"/>
                </a:cubicBezTo>
                <a:cubicBezTo>
                  <a:pt x="840406" y="152196"/>
                  <a:pt x="860389" y="196250"/>
                  <a:pt x="860389" y="196250"/>
                </a:cubicBezTo>
                <a:close/>
              </a:path>
            </a:pathLst>
          </a:custGeom>
          <a:solidFill>
            <a:srgbClr val="303C60"/>
          </a:solidFill>
          <a:ln w="257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SHIRT SLEEVE"/>
          <p:cNvSpPr/>
          <p:nvPr/>
        </p:nvSpPr>
        <p:spPr>
          <a:xfrm flipH="1">
            <a:off x="10581636" y="5364050"/>
            <a:ext cx="233174" cy="306174"/>
          </a:xfrm>
          <a:custGeom>
            <a:avLst/>
            <a:gdLst>
              <a:gd name="connsiteX0" fmla="*/ 0 w 125025"/>
              <a:gd name="connsiteY0" fmla="*/ 0 h 164167"/>
              <a:gd name="connsiteX1" fmla="*/ 124113 w 125025"/>
              <a:gd name="connsiteY1" fmla="*/ 152119 h 164167"/>
              <a:gd name="connsiteX2" fmla="*/ 0 w 125025"/>
              <a:gd name="connsiteY2" fmla="*/ 0 h 164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5025" h="164167">
                <a:moveTo>
                  <a:pt x="0" y="0"/>
                </a:moveTo>
                <a:cubicBezTo>
                  <a:pt x="69720" y="13682"/>
                  <a:pt x="110765" y="87440"/>
                  <a:pt x="124113" y="152119"/>
                </a:cubicBezTo>
                <a:cubicBezTo>
                  <a:pt x="137460" y="216799"/>
                  <a:pt x="0" y="0"/>
                  <a:pt x="0" y="0"/>
                </a:cubicBezTo>
                <a:close/>
              </a:path>
            </a:pathLst>
          </a:custGeom>
          <a:solidFill>
            <a:srgbClr val="E9B91F"/>
          </a:solidFill>
          <a:ln w="257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6" name="GIRL BODY"/>
          <p:cNvGrpSpPr/>
          <p:nvPr/>
        </p:nvGrpSpPr>
        <p:grpSpPr>
          <a:xfrm flipH="1">
            <a:off x="10479300" y="5239472"/>
            <a:ext cx="1020140" cy="1731775"/>
            <a:chOff x="-78867" y="1285736"/>
            <a:chExt cx="546988" cy="928560"/>
          </a:xfrm>
        </p:grpSpPr>
        <p:sp>
          <p:nvSpPr>
            <p:cNvPr id="17" name="Freeform: Shape 16"/>
            <p:cNvSpPr/>
            <p:nvPr/>
          </p:nvSpPr>
          <p:spPr>
            <a:xfrm>
              <a:off x="-60755" y="1285736"/>
              <a:ext cx="528876" cy="928560"/>
            </a:xfrm>
            <a:custGeom>
              <a:avLst/>
              <a:gdLst>
                <a:gd name="connsiteX0" fmla="*/ 232197 w 528876"/>
                <a:gd name="connsiteY0" fmla="*/ 17086 h 928560"/>
                <a:gd name="connsiteX1" fmla="*/ 25994 w 528876"/>
                <a:gd name="connsiteY1" fmla="*/ 151228 h 928560"/>
                <a:gd name="connsiteX2" fmla="*/ 76040 w 528876"/>
                <a:gd name="connsiteY2" fmla="*/ 845884 h 928560"/>
                <a:gd name="connsiteX3" fmla="*/ 516478 w 528876"/>
                <a:gd name="connsiteY3" fmla="*/ 861906 h 928560"/>
                <a:gd name="connsiteX4" fmla="*/ 524527 w 528876"/>
                <a:gd name="connsiteY4" fmla="*/ 475526 h 928560"/>
                <a:gd name="connsiteX5" fmla="*/ 401752 w 528876"/>
                <a:gd name="connsiteY5" fmla="*/ 123865 h 928560"/>
                <a:gd name="connsiteX6" fmla="*/ 232197 w 528876"/>
                <a:gd name="connsiteY6" fmla="*/ 17086 h 928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8876" h="928560">
                  <a:moveTo>
                    <a:pt x="232197" y="17086"/>
                  </a:moveTo>
                  <a:cubicBezTo>
                    <a:pt x="232197" y="17086"/>
                    <a:pt x="98054" y="107097"/>
                    <a:pt x="25994" y="151228"/>
                  </a:cubicBezTo>
                  <a:cubicBezTo>
                    <a:pt x="-46067" y="195360"/>
                    <a:pt x="52020" y="669719"/>
                    <a:pt x="76040" y="845884"/>
                  </a:cubicBezTo>
                  <a:cubicBezTo>
                    <a:pt x="100060" y="1022049"/>
                    <a:pt x="516478" y="861906"/>
                    <a:pt x="516478" y="861906"/>
                  </a:cubicBezTo>
                  <a:cubicBezTo>
                    <a:pt x="516478" y="861906"/>
                    <a:pt x="488523" y="713773"/>
                    <a:pt x="524527" y="475526"/>
                  </a:cubicBezTo>
                  <a:cubicBezTo>
                    <a:pt x="550245" y="304890"/>
                    <a:pt x="455785" y="197931"/>
                    <a:pt x="401752" y="123865"/>
                  </a:cubicBezTo>
                  <a:cubicBezTo>
                    <a:pt x="265269" y="-63075"/>
                    <a:pt x="232197" y="17086"/>
                    <a:pt x="232197" y="17086"/>
                  </a:cubicBezTo>
                  <a:close/>
                </a:path>
              </a:pathLst>
            </a:custGeom>
            <a:solidFill>
              <a:srgbClr val="F1D16A"/>
            </a:solidFill>
            <a:ln w="25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PH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Freeform: Shape 17"/>
            <p:cNvSpPr/>
            <p:nvPr/>
          </p:nvSpPr>
          <p:spPr>
            <a:xfrm>
              <a:off x="-78867" y="1438971"/>
              <a:ext cx="526694" cy="749520"/>
            </a:xfrm>
            <a:custGeom>
              <a:avLst/>
              <a:gdLst>
                <a:gd name="connsiteX0" fmla="*/ 118301 w 526694"/>
                <a:gd name="connsiteY0" fmla="*/ 0 h 749520"/>
                <a:gd name="connsiteX1" fmla="*/ 286467 w 526694"/>
                <a:gd name="connsiteY1" fmla="*/ 350324 h 749520"/>
                <a:gd name="connsiteX2" fmla="*/ 240433 w 526694"/>
                <a:gd name="connsiteY2" fmla="*/ 520496 h 749520"/>
                <a:gd name="connsiteX3" fmla="*/ 526694 w 526694"/>
                <a:gd name="connsiteY3" fmla="*/ 498456 h 749520"/>
                <a:gd name="connsiteX4" fmla="*/ 524637 w 526694"/>
                <a:gd name="connsiteY4" fmla="*/ 608579 h 749520"/>
                <a:gd name="connsiteX5" fmla="*/ 182234 w 526694"/>
                <a:gd name="connsiteY5" fmla="*/ 740690 h 749520"/>
                <a:gd name="connsiteX6" fmla="*/ 0 w 526694"/>
                <a:gd name="connsiteY6" fmla="*/ 736729 h 749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6694" h="749520">
                  <a:moveTo>
                    <a:pt x="118301" y="0"/>
                  </a:moveTo>
                  <a:cubicBezTo>
                    <a:pt x="272451" y="188175"/>
                    <a:pt x="324555" y="223356"/>
                    <a:pt x="286467" y="350324"/>
                  </a:cubicBezTo>
                  <a:cubicBezTo>
                    <a:pt x="256429" y="450416"/>
                    <a:pt x="246425" y="486446"/>
                    <a:pt x="240433" y="520496"/>
                  </a:cubicBezTo>
                  <a:cubicBezTo>
                    <a:pt x="234441" y="554546"/>
                    <a:pt x="526694" y="498456"/>
                    <a:pt x="526694" y="498456"/>
                  </a:cubicBezTo>
                  <a:lnTo>
                    <a:pt x="524637" y="608579"/>
                  </a:lnTo>
                  <a:cubicBezTo>
                    <a:pt x="524637" y="608579"/>
                    <a:pt x="294337" y="718727"/>
                    <a:pt x="182234" y="740690"/>
                  </a:cubicBezTo>
                  <a:cubicBezTo>
                    <a:pt x="70132" y="762652"/>
                    <a:pt x="0" y="736729"/>
                    <a:pt x="0" y="736729"/>
                  </a:cubicBezTo>
                  <a:close/>
                </a:path>
              </a:pathLst>
            </a:custGeom>
            <a:solidFill>
              <a:srgbClr val="E9B91F"/>
            </a:solidFill>
            <a:ln w="25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9" name="NECK"/>
          <p:cNvSpPr/>
          <p:nvPr/>
        </p:nvSpPr>
        <p:spPr>
          <a:xfrm flipH="1">
            <a:off x="10736583" y="4917893"/>
            <a:ext cx="333441" cy="694502"/>
          </a:xfrm>
          <a:custGeom>
            <a:avLst/>
            <a:gdLst>
              <a:gd name="connsiteX0" fmla="*/ 69437 w 178787"/>
              <a:gd name="connsiteY0" fmla="*/ 0 h 372385"/>
              <a:gd name="connsiteX1" fmla="*/ 0 w 178787"/>
              <a:gd name="connsiteY1" fmla="*/ 205534 h 372385"/>
              <a:gd name="connsiteX2" fmla="*/ 140083 w 178787"/>
              <a:gd name="connsiteY2" fmla="*/ 365677 h 372385"/>
              <a:gd name="connsiteX3" fmla="*/ 132085 w 178787"/>
              <a:gd name="connsiteY3" fmla="*/ 225542 h 372385"/>
              <a:gd name="connsiteX4" fmla="*/ 178788 w 178787"/>
              <a:gd name="connsiteY4" fmla="*/ 58713 h 372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787" h="372385">
                <a:moveTo>
                  <a:pt x="69437" y="0"/>
                </a:moveTo>
                <a:lnTo>
                  <a:pt x="0" y="205534"/>
                </a:lnTo>
                <a:cubicBezTo>
                  <a:pt x="0" y="205534"/>
                  <a:pt x="76124" y="411737"/>
                  <a:pt x="140083" y="365677"/>
                </a:cubicBezTo>
                <a:cubicBezTo>
                  <a:pt x="161969" y="349964"/>
                  <a:pt x="132085" y="225542"/>
                  <a:pt x="132085" y="225542"/>
                </a:cubicBezTo>
                <a:lnTo>
                  <a:pt x="178788" y="58713"/>
                </a:lnTo>
                <a:close/>
              </a:path>
            </a:pathLst>
          </a:custGeom>
          <a:solidFill>
            <a:srgbClr val="F8BDBC"/>
          </a:solidFill>
          <a:ln w="257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NECK SHADOW"/>
          <p:cNvSpPr/>
          <p:nvPr/>
        </p:nvSpPr>
        <p:spPr>
          <a:xfrm flipH="1">
            <a:off x="10736438" y="4917893"/>
            <a:ext cx="235811" cy="547875"/>
          </a:xfrm>
          <a:custGeom>
            <a:avLst/>
            <a:gdLst>
              <a:gd name="connsiteX0" fmla="*/ 79736 w 126439"/>
              <a:gd name="connsiteY0" fmla="*/ 225542 h 293765"/>
              <a:gd name="connsiteX1" fmla="*/ 126439 w 126439"/>
              <a:gd name="connsiteY1" fmla="*/ 58713 h 293765"/>
              <a:gd name="connsiteX2" fmla="*/ 17012 w 126439"/>
              <a:gd name="connsiteY2" fmla="*/ 0 h 293765"/>
              <a:gd name="connsiteX3" fmla="*/ 218 w 126439"/>
              <a:gd name="connsiteY3" fmla="*/ 49506 h 293765"/>
              <a:gd name="connsiteX4" fmla="*/ 67649 w 126439"/>
              <a:gd name="connsiteY4" fmla="*/ 290942 h 293765"/>
              <a:gd name="connsiteX5" fmla="*/ 90795 w 126439"/>
              <a:gd name="connsiteY5" fmla="*/ 282044 h 293765"/>
              <a:gd name="connsiteX6" fmla="*/ 79736 w 126439"/>
              <a:gd name="connsiteY6" fmla="*/ 225542 h 293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6439" h="293765">
                <a:moveTo>
                  <a:pt x="79736" y="225542"/>
                </a:moveTo>
                <a:lnTo>
                  <a:pt x="126439" y="58713"/>
                </a:lnTo>
                <a:lnTo>
                  <a:pt x="17012" y="0"/>
                </a:lnTo>
                <a:lnTo>
                  <a:pt x="218" y="49506"/>
                </a:lnTo>
                <a:cubicBezTo>
                  <a:pt x="-3408" y="215255"/>
                  <a:pt x="39026" y="270677"/>
                  <a:pt x="67649" y="290942"/>
                </a:cubicBezTo>
                <a:cubicBezTo>
                  <a:pt x="76573" y="297269"/>
                  <a:pt x="84263" y="292382"/>
                  <a:pt x="90795" y="282044"/>
                </a:cubicBezTo>
                <a:cubicBezTo>
                  <a:pt x="86089" y="252006"/>
                  <a:pt x="79736" y="225542"/>
                  <a:pt x="79736" y="225542"/>
                </a:cubicBezTo>
                <a:close/>
              </a:path>
            </a:pathLst>
          </a:custGeom>
          <a:solidFill>
            <a:srgbClr val="F5958C"/>
          </a:solidFill>
          <a:ln w="257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1" name="LEFT ARM"/>
          <p:cNvGrpSpPr/>
          <p:nvPr/>
        </p:nvGrpSpPr>
        <p:grpSpPr>
          <a:xfrm>
            <a:off x="9909476" y="4987717"/>
            <a:ext cx="1756100" cy="2001745"/>
            <a:chOff x="5119796" y="1910103"/>
            <a:chExt cx="2054160" cy="2341499"/>
          </a:xfrm>
        </p:grpSpPr>
        <p:sp>
          <p:nvSpPr>
            <p:cNvPr id="22" name="Freeform: Shape 21"/>
            <p:cNvSpPr/>
            <p:nvPr/>
          </p:nvSpPr>
          <p:spPr>
            <a:xfrm rot="407187" flipH="1">
              <a:off x="5119796" y="2604994"/>
              <a:ext cx="2054160" cy="1646608"/>
            </a:xfrm>
            <a:custGeom>
              <a:avLst/>
              <a:gdLst>
                <a:gd name="connsiteX0" fmla="*/ 387207 w 2054160"/>
                <a:gd name="connsiteY0" fmla="*/ 314 h 1646608"/>
                <a:gd name="connsiteX1" fmla="*/ 64046 w 2054160"/>
                <a:gd name="connsiteY1" fmla="*/ 777695 h 1646608"/>
                <a:gd name="connsiteX2" fmla="*/ 42222 w 2054160"/>
                <a:gd name="connsiteY2" fmla="*/ 1620606 h 1646608"/>
                <a:gd name="connsiteX3" fmla="*/ 1428064 w 2054160"/>
                <a:gd name="connsiteY3" fmla="*/ 1286724 h 1646608"/>
                <a:gd name="connsiteX4" fmla="*/ 1461119 w 2054160"/>
                <a:gd name="connsiteY4" fmla="*/ 1278803 h 1646608"/>
                <a:gd name="connsiteX5" fmla="*/ 1507411 w 2054160"/>
                <a:gd name="connsiteY5" fmla="*/ 1273742 h 1646608"/>
                <a:gd name="connsiteX6" fmla="*/ 1553278 w 2054160"/>
                <a:gd name="connsiteY6" fmla="*/ 1275564 h 1646608"/>
                <a:gd name="connsiteX7" fmla="*/ 1741115 w 2054160"/>
                <a:gd name="connsiteY7" fmla="*/ 1327964 h 1646608"/>
                <a:gd name="connsiteX8" fmla="*/ 1867744 w 2054160"/>
                <a:gd name="connsiteY8" fmla="*/ 1231915 h 1646608"/>
                <a:gd name="connsiteX9" fmla="*/ 1963850 w 2054160"/>
                <a:gd name="connsiteY9" fmla="*/ 1306140 h 1646608"/>
                <a:gd name="connsiteX10" fmla="*/ 2038076 w 2054160"/>
                <a:gd name="connsiteY10" fmla="*/ 1341093 h 1646608"/>
                <a:gd name="connsiteX11" fmla="*/ 1810966 w 2054160"/>
                <a:gd name="connsiteY11" fmla="*/ 1031007 h 1646608"/>
                <a:gd name="connsiteX12" fmla="*/ 1474676 w 2054160"/>
                <a:gd name="connsiteY12" fmla="*/ 1100913 h 1646608"/>
                <a:gd name="connsiteX13" fmla="*/ 1471012 w 2054160"/>
                <a:gd name="connsiteY13" fmla="*/ 1104081 h 1646608"/>
                <a:gd name="connsiteX14" fmla="*/ 378512 w 2054160"/>
                <a:gd name="connsiteY14" fmla="*/ 1271188 h 1646608"/>
                <a:gd name="connsiteX15" fmla="*/ 544467 w 2054160"/>
                <a:gd name="connsiteY15" fmla="*/ 445782 h 1646608"/>
                <a:gd name="connsiteX16" fmla="*/ 387207 w 2054160"/>
                <a:gd name="connsiteY16" fmla="*/ 314 h 1646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4160" h="1646608">
                  <a:moveTo>
                    <a:pt x="387207" y="314"/>
                  </a:moveTo>
                  <a:cubicBezTo>
                    <a:pt x="178164" y="23541"/>
                    <a:pt x="160153" y="306027"/>
                    <a:pt x="64046" y="777695"/>
                  </a:cubicBezTo>
                  <a:cubicBezTo>
                    <a:pt x="-32060" y="1249364"/>
                    <a:pt x="-3279" y="1560685"/>
                    <a:pt x="42222" y="1620606"/>
                  </a:cubicBezTo>
                  <a:cubicBezTo>
                    <a:pt x="137753" y="1746721"/>
                    <a:pt x="1089289" y="1377954"/>
                    <a:pt x="1428064" y="1286724"/>
                  </a:cubicBezTo>
                  <a:lnTo>
                    <a:pt x="1461119" y="1278803"/>
                  </a:lnTo>
                  <a:lnTo>
                    <a:pt x="1507411" y="1273742"/>
                  </a:lnTo>
                  <a:cubicBezTo>
                    <a:pt x="1524609" y="1272900"/>
                    <a:pt x="1540171" y="1273376"/>
                    <a:pt x="1553278" y="1275564"/>
                  </a:cubicBezTo>
                  <a:cubicBezTo>
                    <a:pt x="1658137" y="1293068"/>
                    <a:pt x="1680018" y="1362863"/>
                    <a:pt x="1741115" y="1327964"/>
                  </a:cubicBezTo>
                  <a:cubicBezTo>
                    <a:pt x="1802214" y="1293068"/>
                    <a:pt x="1867744" y="1231915"/>
                    <a:pt x="1867744" y="1231915"/>
                  </a:cubicBezTo>
                  <a:cubicBezTo>
                    <a:pt x="1901970" y="1253680"/>
                    <a:pt x="1934139" y="1278526"/>
                    <a:pt x="1963850" y="1306140"/>
                  </a:cubicBezTo>
                  <a:cubicBezTo>
                    <a:pt x="2016251" y="1354165"/>
                    <a:pt x="2086100" y="1402246"/>
                    <a:pt x="2038076" y="1341093"/>
                  </a:cubicBezTo>
                  <a:cubicBezTo>
                    <a:pt x="1990051" y="1279940"/>
                    <a:pt x="1845917" y="1061584"/>
                    <a:pt x="1810966" y="1031007"/>
                  </a:cubicBezTo>
                  <a:cubicBezTo>
                    <a:pt x="1776011" y="1000428"/>
                    <a:pt x="1596984" y="1070336"/>
                    <a:pt x="1474676" y="1100913"/>
                  </a:cubicBezTo>
                  <a:lnTo>
                    <a:pt x="1471012" y="1104081"/>
                  </a:lnTo>
                  <a:lnTo>
                    <a:pt x="378512" y="1271188"/>
                  </a:lnTo>
                  <a:cubicBezTo>
                    <a:pt x="378512" y="1271188"/>
                    <a:pt x="544467" y="725294"/>
                    <a:pt x="544467" y="445782"/>
                  </a:cubicBezTo>
                  <a:cubicBezTo>
                    <a:pt x="544467" y="166270"/>
                    <a:pt x="465866" y="-8438"/>
                    <a:pt x="387207" y="314"/>
                  </a:cubicBezTo>
                  <a:close/>
                </a:path>
              </a:pathLst>
            </a:custGeom>
            <a:solidFill>
              <a:srgbClr val="F8BDBC"/>
            </a:solidFill>
            <a:ln w="25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Oval 22"/>
            <p:cNvSpPr/>
            <p:nvPr/>
          </p:nvSpPr>
          <p:spPr>
            <a:xfrm>
              <a:off x="6608977" y="1910103"/>
              <a:ext cx="303628" cy="30362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PH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4" name="SHIRT SLEEVE"/>
          <p:cNvSpPr/>
          <p:nvPr/>
        </p:nvSpPr>
        <p:spPr>
          <a:xfrm flipH="1">
            <a:off x="11150484" y="5477172"/>
            <a:ext cx="524753" cy="892609"/>
          </a:xfrm>
          <a:custGeom>
            <a:avLst/>
            <a:gdLst>
              <a:gd name="connsiteX0" fmla="*/ 183093 w 281367"/>
              <a:gd name="connsiteY0" fmla="*/ 1736 h 478607"/>
              <a:gd name="connsiteX1" fmla="*/ 62966 w 281367"/>
              <a:gd name="connsiteY1" fmla="*/ 129861 h 478607"/>
              <a:gd name="connsiteX2" fmla="*/ 241 w 281367"/>
              <a:gd name="connsiteY2" fmla="*/ 447498 h 478607"/>
              <a:gd name="connsiteX3" fmla="*/ 88324 w 281367"/>
              <a:gd name="connsiteY3" fmla="*/ 471518 h 478607"/>
              <a:gd name="connsiteX4" fmla="*/ 265775 w 281367"/>
              <a:gd name="connsiteY4" fmla="*/ 468946 h 478607"/>
              <a:gd name="connsiteX5" fmla="*/ 280459 w 281367"/>
              <a:gd name="connsiteY5" fmla="*/ 236717 h 478607"/>
              <a:gd name="connsiteX6" fmla="*/ 219123 w 281367"/>
              <a:gd name="connsiteY6" fmla="*/ 21847 h 478607"/>
              <a:gd name="connsiteX7" fmla="*/ 183093 w 281367"/>
              <a:gd name="connsiteY7" fmla="*/ 1736 h 478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1367" h="478607">
                <a:moveTo>
                  <a:pt x="183093" y="1736"/>
                </a:moveTo>
                <a:cubicBezTo>
                  <a:pt x="124354" y="4308"/>
                  <a:pt x="78988" y="53788"/>
                  <a:pt x="62966" y="129861"/>
                </a:cubicBezTo>
                <a:cubicBezTo>
                  <a:pt x="46944" y="205933"/>
                  <a:pt x="241" y="447498"/>
                  <a:pt x="241" y="447498"/>
                </a:cubicBezTo>
                <a:cubicBezTo>
                  <a:pt x="241" y="447498"/>
                  <a:pt x="-9094" y="454184"/>
                  <a:pt x="88324" y="471518"/>
                </a:cubicBezTo>
                <a:cubicBezTo>
                  <a:pt x="185742" y="488852"/>
                  <a:pt x="265775" y="468946"/>
                  <a:pt x="265775" y="468946"/>
                </a:cubicBezTo>
                <a:cubicBezTo>
                  <a:pt x="265775" y="468946"/>
                  <a:pt x="285809" y="331486"/>
                  <a:pt x="280459" y="236717"/>
                </a:cubicBezTo>
                <a:cubicBezTo>
                  <a:pt x="275110" y="141948"/>
                  <a:pt x="253713" y="52451"/>
                  <a:pt x="219123" y="21847"/>
                </a:cubicBezTo>
                <a:cubicBezTo>
                  <a:pt x="184533" y="-8757"/>
                  <a:pt x="183093" y="1736"/>
                  <a:pt x="183093" y="1736"/>
                </a:cubicBezTo>
                <a:close/>
              </a:path>
            </a:pathLst>
          </a:custGeom>
          <a:solidFill>
            <a:srgbClr val="F1D16A"/>
          </a:solidFill>
          <a:ln w="257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KEYBOARD"/>
          <p:cNvSpPr/>
          <p:nvPr/>
        </p:nvSpPr>
        <p:spPr>
          <a:xfrm>
            <a:off x="9339703" y="6771595"/>
            <a:ext cx="1239831" cy="73738"/>
          </a:xfrm>
          <a:custGeom>
            <a:avLst/>
            <a:gdLst>
              <a:gd name="connsiteX0" fmla="*/ 721453 w 740715"/>
              <a:gd name="connsiteY0" fmla="*/ 0 h 44054"/>
              <a:gd name="connsiteX1" fmla="*/ 740715 w 740715"/>
              <a:gd name="connsiteY1" fmla="*/ 0 h 44054"/>
              <a:gd name="connsiteX2" fmla="*/ 740715 w 740715"/>
              <a:gd name="connsiteY2" fmla="*/ 44054 h 44054"/>
              <a:gd name="connsiteX3" fmla="*/ 721453 w 740715"/>
              <a:gd name="connsiteY3" fmla="*/ 44054 h 44054"/>
              <a:gd name="connsiteX4" fmla="*/ 19262 w 740715"/>
              <a:gd name="connsiteY4" fmla="*/ 44054 h 44054"/>
              <a:gd name="connsiteX5" fmla="*/ 0 w 740715"/>
              <a:gd name="connsiteY5" fmla="*/ 44054 h 44054"/>
              <a:gd name="connsiteX6" fmla="*/ 0 w 740715"/>
              <a:gd name="connsiteY6" fmla="*/ 0 h 44054"/>
              <a:gd name="connsiteX7" fmla="*/ 19262 w 740715"/>
              <a:gd name="connsiteY7" fmla="*/ 0 h 44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0715" h="44054">
                <a:moveTo>
                  <a:pt x="721453" y="0"/>
                </a:moveTo>
                <a:cubicBezTo>
                  <a:pt x="732092" y="0"/>
                  <a:pt x="740715" y="0"/>
                  <a:pt x="740715" y="0"/>
                </a:cubicBezTo>
                <a:lnTo>
                  <a:pt x="740715" y="44054"/>
                </a:lnTo>
                <a:cubicBezTo>
                  <a:pt x="740715" y="44054"/>
                  <a:pt x="732092" y="44054"/>
                  <a:pt x="721453" y="44054"/>
                </a:cubicBezTo>
                <a:lnTo>
                  <a:pt x="19262" y="44054"/>
                </a:lnTo>
                <a:cubicBezTo>
                  <a:pt x="8624" y="44054"/>
                  <a:pt x="0" y="44054"/>
                  <a:pt x="0" y="44054"/>
                </a:cubicBezTo>
                <a:lnTo>
                  <a:pt x="0" y="0"/>
                </a:lnTo>
                <a:cubicBezTo>
                  <a:pt x="0" y="0"/>
                  <a:pt x="8624" y="0"/>
                  <a:pt x="19262" y="0"/>
                </a:cubicBezTo>
                <a:close/>
              </a:path>
            </a:pathLst>
          </a:custGeom>
          <a:solidFill>
            <a:srgbClr val="E9B91F"/>
          </a:solidFill>
          <a:ln w="257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PH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6" name="FACE"/>
          <p:cNvGrpSpPr/>
          <p:nvPr/>
        </p:nvGrpSpPr>
        <p:grpSpPr>
          <a:xfrm>
            <a:off x="10390671" y="4351137"/>
            <a:ext cx="1454006" cy="975425"/>
            <a:chOff x="6178156" y="2127885"/>
            <a:chExt cx="1454006" cy="975425"/>
          </a:xfrm>
        </p:grpSpPr>
        <p:grpSp>
          <p:nvGrpSpPr>
            <p:cNvPr id="27" name="Group 26"/>
            <p:cNvGrpSpPr/>
            <p:nvPr/>
          </p:nvGrpSpPr>
          <p:grpSpPr>
            <a:xfrm>
              <a:off x="6178156" y="2327621"/>
              <a:ext cx="652140" cy="775689"/>
              <a:chOff x="6163286" y="2327089"/>
              <a:chExt cx="652140" cy="775689"/>
            </a:xfrm>
          </p:grpSpPr>
          <p:sp>
            <p:nvSpPr>
              <p:cNvPr id="29" name="Freeform: Shape 28"/>
              <p:cNvSpPr/>
              <p:nvPr/>
            </p:nvSpPr>
            <p:spPr>
              <a:xfrm rot="21373771" flipH="1">
                <a:off x="6265445" y="2453076"/>
                <a:ext cx="529467" cy="649702"/>
              </a:xfrm>
              <a:custGeom>
                <a:avLst/>
                <a:gdLst>
                  <a:gd name="connsiteX0" fmla="*/ 283896 w 283895"/>
                  <a:gd name="connsiteY0" fmla="*/ 152145 h 348363"/>
                  <a:gd name="connsiteX1" fmla="*/ 195813 w 283895"/>
                  <a:gd name="connsiteY1" fmla="*/ 348318 h 348363"/>
                  <a:gd name="connsiteX2" fmla="*/ 0 w 283895"/>
                  <a:gd name="connsiteY2" fmla="*/ 161660 h 348363"/>
                  <a:gd name="connsiteX3" fmla="*/ 140263 w 283895"/>
                  <a:gd name="connsiteY3" fmla="*/ 0 h 348363"/>
                  <a:gd name="connsiteX4" fmla="*/ 283896 w 283895"/>
                  <a:gd name="connsiteY4" fmla="*/ 152145 h 3483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3895" h="348363">
                    <a:moveTo>
                      <a:pt x="283896" y="152145"/>
                    </a:moveTo>
                    <a:cubicBezTo>
                      <a:pt x="283896" y="241436"/>
                      <a:pt x="273223" y="350915"/>
                      <a:pt x="195813" y="348318"/>
                    </a:cubicBezTo>
                    <a:cubicBezTo>
                      <a:pt x="75687" y="344306"/>
                      <a:pt x="0" y="250951"/>
                      <a:pt x="0" y="161660"/>
                    </a:cubicBezTo>
                    <a:cubicBezTo>
                      <a:pt x="0" y="72369"/>
                      <a:pt x="62802" y="0"/>
                      <a:pt x="140263" y="0"/>
                    </a:cubicBezTo>
                    <a:cubicBezTo>
                      <a:pt x="217724" y="0"/>
                      <a:pt x="283896" y="62854"/>
                      <a:pt x="283896" y="152145"/>
                    </a:cubicBezTo>
                    <a:close/>
                  </a:path>
                </a:pathLst>
              </a:custGeom>
              <a:solidFill>
                <a:srgbClr val="F8BDBC"/>
              </a:solidFill>
              <a:ln w="25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PH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0" name="Freeform: Shape 29"/>
              <p:cNvSpPr/>
              <p:nvPr/>
            </p:nvSpPr>
            <p:spPr>
              <a:xfrm rot="21373771" flipH="1">
                <a:off x="6163286" y="2327089"/>
                <a:ext cx="652140" cy="498449"/>
              </a:xfrm>
              <a:custGeom>
                <a:avLst/>
                <a:gdLst>
                  <a:gd name="connsiteX0" fmla="*/ 132733 w 289520"/>
                  <a:gd name="connsiteY0" fmla="*/ 329 h 221288"/>
                  <a:gd name="connsiteX1" fmla="*/ 282872 w 289520"/>
                  <a:gd name="connsiteY1" fmla="*/ 140129 h 221288"/>
                  <a:gd name="connsiteX2" fmla="*/ 288221 w 289520"/>
                  <a:gd name="connsiteY2" fmla="*/ 198842 h 221288"/>
                  <a:gd name="connsiteX3" fmla="*/ 212149 w 289520"/>
                  <a:gd name="connsiteY3" fmla="*/ 216201 h 221288"/>
                  <a:gd name="connsiteX4" fmla="*/ 137414 w 289520"/>
                  <a:gd name="connsiteY4" fmla="*/ 218773 h 221288"/>
                  <a:gd name="connsiteX5" fmla="*/ 133402 w 289520"/>
                  <a:gd name="connsiteY5" fmla="*/ 141364 h 221288"/>
                  <a:gd name="connsiteX6" fmla="*/ 113394 w 289520"/>
                  <a:gd name="connsiteY6" fmla="*/ 216099 h 221288"/>
                  <a:gd name="connsiteX7" fmla="*/ 61341 w 289520"/>
                  <a:gd name="connsiteY7" fmla="*/ 210749 h 221288"/>
                  <a:gd name="connsiteX8" fmla="*/ 1265 w 289520"/>
                  <a:gd name="connsiteY8" fmla="*/ 124004 h 221288"/>
                  <a:gd name="connsiteX9" fmla="*/ 23974 w 289520"/>
                  <a:gd name="connsiteY9" fmla="*/ 50606 h 221288"/>
                  <a:gd name="connsiteX10" fmla="*/ 132733 w 289520"/>
                  <a:gd name="connsiteY10" fmla="*/ 329 h 2212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89520" h="221288">
                    <a:moveTo>
                      <a:pt x="132733" y="329"/>
                    </a:moveTo>
                    <a:cubicBezTo>
                      <a:pt x="217807" y="-5689"/>
                      <a:pt x="268187" y="72055"/>
                      <a:pt x="282872" y="140129"/>
                    </a:cubicBezTo>
                    <a:cubicBezTo>
                      <a:pt x="293468" y="189249"/>
                      <a:pt x="288221" y="198842"/>
                      <a:pt x="288221" y="198842"/>
                    </a:cubicBezTo>
                    <a:cubicBezTo>
                      <a:pt x="288221" y="198842"/>
                      <a:pt x="278886" y="212189"/>
                      <a:pt x="212149" y="216201"/>
                    </a:cubicBezTo>
                    <a:cubicBezTo>
                      <a:pt x="145412" y="220213"/>
                      <a:pt x="137414" y="218773"/>
                      <a:pt x="137414" y="218773"/>
                    </a:cubicBezTo>
                    <a:lnTo>
                      <a:pt x="133402" y="141364"/>
                    </a:lnTo>
                    <a:lnTo>
                      <a:pt x="113394" y="216099"/>
                    </a:lnTo>
                    <a:cubicBezTo>
                      <a:pt x="113394" y="216099"/>
                      <a:pt x="102695" y="230783"/>
                      <a:pt x="61341" y="210749"/>
                    </a:cubicBezTo>
                    <a:cubicBezTo>
                      <a:pt x="19988" y="190715"/>
                      <a:pt x="1265" y="124004"/>
                      <a:pt x="1265" y="124004"/>
                    </a:cubicBezTo>
                    <a:cubicBezTo>
                      <a:pt x="1265" y="124004"/>
                      <a:pt x="-8070" y="79976"/>
                      <a:pt x="23974" y="50606"/>
                    </a:cubicBezTo>
                    <a:cubicBezTo>
                      <a:pt x="56018" y="21237"/>
                      <a:pt x="132733" y="329"/>
                      <a:pt x="132733" y="329"/>
                    </a:cubicBezTo>
                    <a:close/>
                  </a:path>
                </a:pathLst>
              </a:custGeom>
              <a:solidFill>
                <a:srgbClr val="303C60"/>
              </a:solidFill>
              <a:ln w="25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PH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28" name="Oval 27"/>
            <p:cNvSpPr/>
            <p:nvPr/>
          </p:nvSpPr>
          <p:spPr>
            <a:xfrm>
              <a:off x="6956069" y="2127885"/>
              <a:ext cx="676093" cy="67609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1" name="MONITOR"/>
          <p:cNvGrpSpPr/>
          <p:nvPr/>
        </p:nvGrpSpPr>
        <p:grpSpPr>
          <a:xfrm>
            <a:off x="7456130" y="5283620"/>
            <a:ext cx="1890814" cy="1585422"/>
            <a:chOff x="-4121557" y="1274323"/>
            <a:chExt cx="977494" cy="819616"/>
          </a:xfrm>
        </p:grpSpPr>
        <p:sp>
          <p:nvSpPr>
            <p:cNvPr id="32" name="Freeform: Shape 31"/>
            <p:cNvSpPr/>
            <p:nvPr/>
          </p:nvSpPr>
          <p:spPr>
            <a:xfrm>
              <a:off x="-4121557" y="1274323"/>
              <a:ext cx="977494" cy="681543"/>
            </a:xfrm>
            <a:custGeom>
              <a:avLst/>
              <a:gdLst>
                <a:gd name="connsiteX0" fmla="*/ 876764 w 953894"/>
                <a:gd name="connsiteY0" fmla="*/ 665569 h 665568"/>
                <a:gd name="connsiteX1" fmla="*/ 169379 w 953894"/>
                <a:gd name="connsiteY1" fmla="*/ 665569 h 665568"/>
                <a:gd name="connsiteX2" fmla="*/ 93538 w 953894"/>
                <a:gd name="connsiteY2" fmla="*/ 601507 h 665568"/>
                <a:gd name="connsiteX3" fmla="*/ 1289 w 953894"/>
                <a:gd name="connsiteY3" fmla="*/ 92300 h 665568"/>
                <a:gd name="connsiteX4" fmla="*/ 77130 w 953894"/>
                <a:gd name="connsiteY4" fmla="*/ 0 h 665568"/>
                <a:gd name="connsiteX5" fmla="*/ 784516 w 953894"/>
                <a:gd name="connsiteY5" fmla="*/ 0 h 665568"/>
                <a:gd name="connsiteX6" fmla="*/ 860331 w 953894"/>
                <a:gd name="connsiteY6" fmla="*/ 64062 h 665568"/>
                <a:gd name="connsiteX7" fmla="*/ 952605 w 953894"/>
                <a:gd name="connsiteY7" fmla="*/ 573269 h 665568"/>
                <a:gd name="connsiteX8" fmla="*/ 876764 w 953894"/>
                <a:gd name="connsiteY8" fmla="*/ 665569 h 665568"/>
                <a:gd name="connsiteX0-1" fmla="*/ 877454 w 954584"/>
                <a:gd name="connsiteY0-2" fmla="*/ 665569 h 665569"/>
                <a:gd name="connsiteX1-3" fmla="*/ 170069 w 954584"/>
                <a:gd name="connsiteY1-4" fmla="*/ 665569 h 665569"/>
                <a:gd name="connsiteX2-5" fmla="*/ 94228 w 954584"/>
                <a:gd name="connsiteY2-6" fmla="*/ 601507 h 665569"/>
                <a:gd name="connsiteX3-7" fmla="*/ 1979 w 954584"/>
                <a:gd name="connsiteY3-8" fmla="*/ 92300 h 665569"/>
                <a:gd name="connsiteX4-9" fmla="*/ 61411 w 954584"/>
                <a:gd name="connsiteY4-10" fmla="*/ 0 h 665569"/>
                <a:gd name="connsiteX5-11" fmla="*/ 785206 w 954584"/>
                <a:gd name="connsiteY5-12" fmla="*/ 0 h 665569"/>
                <a:gd name="connsiteX6-13" fmla="*/ 861021 w 954584"/>
                <a:gd name="connsiteY6-14" fmla="*/ 64062 h 665569"/>
                <a:gd name="connsiteX7-15" fmla="*/ 953295 w 954584"/>
                <a:gd name="connsiteY7-16" fmla="*/ 573269 h 665569"/>
                <a:gd name="connsiteX8-17" fmla="*/ 877454 w 954584"/>
                <a:gd name="connsiteY8-18" fmla="*/ 665569 h 66556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</a:cxnLst>
              <a:rect l="l" t="t" r="r" b="b"/>
              <a:pathLst>
                <a:path w="954584" h="665569">
                  <a:moveTo>
                    <a:pt x="877454" y="665569"/>
                  </a:moveTo>
                  <a:lnTo>
                    <a:pt x="170069" y="665569"/>
                  </a:lnTo>
                  <a:cubicBezTo>
                    <a:pt x="132625" y="665360"/>
                    <a:pt x="100694" y="638389"/>
                    <a:pt x="94228" y="601507"/>
                  </a:cubicBezTo>
                  <a:lnTo>
                    <a:pt x="1979" y="92300"/>
                  </a:lnTo>
                  <a:cubicBezTo>
                    <a:pt x="-6713" y="44285"/>
                    <a:pt x="13242" y="0"/>
                    <a:pt x="61411" y="0"/>
                  </a:cubicBezTo>
                  <a:lnTo>
                    <a:pt x="785206" y="0"/>
                  </a:lnTo>
                  <a:cubicBezTo>
                    <a:pt x="822648" y="200"/>
                    <a:pt x="854576" y="27179"/>
                    <a:pt x="861021" y="64062"/>
                  </a:cubicBezTo>
                  <a:lnTo>
                    <a:pt x="953295" y="573269"/>
                  </a:lnTo>
                  <a:cubicBezTo>
                    <a:pt x="961988" y="621283"/>
                    <a:pt x="925623" y="665569"/>
                    <a:pt x="877454" y="665569"/>
                  </a:cubicBezTo>
                  <a:close/>
                </a:path>
              </a:pathLst>
            </a:custGeom>
            <a:solidFill>
              <a:srgbClr val="E9B91F"/>
            </a:solidFill>
            <a:ln w="25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PH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Freeform: Shape 32"/>
            <p:cNvSpPr/>
            <p:nvPr/>
          </p:nvSpPr>
          <p:spPr>
            <a:xfrm>
              <a:off x="-4120803" y="1288386"/>
              <a:ext cx="932892" cy="667479"/>
            </a:xfrm>
            <a:custGeom>
              <a:avLst/>
              <a:gdLst>
                <a:gd name="connsiteX0" fmla="*/ 909690 w 911027"/>
                <a:gd name="connsiteY0" fmla="*/ 561439 h 651835"/>
                <a:gd name="connsiteX1" fmla="*/ 815615 w 911027"/>
                <a:gd name="connsiteY1" fmla="*/ 62725 h 651835"/>
                <a:gd name="connsiteX2" fmla="*/ 738206 w 911027"/>
                <a:gd name="connsiteY2" fmla="*/ 0 h 651835"/>
                <a:gd name="connsiteX3" fmla="*/ 19350 w 911027"/>
                <a:gd name="connsiteY3" fmla="*/ 0 h 651835"/>
                <a:gd name="connsiteX4" fmla="*/ 1348 w 911027"/>
                <a:gd name="connsiteY4" fmla="*/ 66480 h 651835"/>
                <a:gd name="connsiteX5" fmla="*/ 96837 w 911027"/>
                <a:gd name="connsiteY5" fmla="*/ 586436 h 651835"/>
                <a:gd name="connsiteX6" fmla="*/ 175352 w 911027"/>
                <a:gd name="connsiteY6" fmla="*/ 651836 h 651835"/>
                <a:gd name="connsiteX7" fmla="*/ 832434 w 911027"/>
                <a:gd name="connsiteY7" fmla="*/ 651836 h 651835"/>
                <a:gd name="connsiteX8" fmla="*/ 909690 w 911027"/>
                <a:gd name="connsiteY8" fmla="*/ 561439 h 651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027" h="651835">
                  <a:moveTo>
                    <a:pt x="909690" y="561439"/>
                  </a:moveTo>
                  <a:lnTo>
                    <a:pt x="815615" y="62725"/>
                  </a:lnTo>
                  <a:cubicBezTo>
                    <a:pt x="808749" y="26386"/>
                    <a:pt x="776190" y="0"/>
                    <a:pt x="738206" y="0"/>
                  </a:cubicBezTo>
                  <a:lnTo>
                    <a:pt x="19350" y="0"/>
                  </a:lnTo>
                  <a:cubicBezTo>
                    <a:pt x="3542" y="18264"/>
                    <a:pt x="-3084" y="42735"/>
                    <a:pt x="1348" y="66480"/>
                  </a:cubicBezTo>
                  <a:lnTo>
                    <a:pt x="96837" y="586436"/>
                  </a:lnTo>
                  <a:cubicBezTo>
                    <a:pt x="103761" y="624348"/>
                    <a:pt x="136814" y="651879"/>
                    <a:pt x="175352" y="651836"/>
                  </a:cubicBezTo>
                  <a:lnTo>
                    <a:pt x="832434" y="651836"/>
                  </a:lnTo>
                  <a:cubicBezTo>
                    <a:pt x="881529" y="651836"/>
                    <a:pt x="918639" y="608476"/>
                    <a:pt x="909690" y="561439"/>
                  </a:cubicBezTo>
                  <a:close/>
                </a:path>
              </a:pathLst>
            </a:custGeom>
            <a:solidFill>
              <a:srgbClr val="F1D16A"/>
            </a:solidFill>
            <a:ln w="25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Freeform: Shape 33"/>
            <p:cNvSpPr/>
            <p:nvPr/>
          </p:nvSpPr>
          <p:spPr>
            <a:xfrm>
              <a:off x="-3758955" y="1647855"/>
              <a:ext cx="454774" cy="446084"/>
            </a:xfrm>
            <a:custGeom>
              <a:avLst/>
              <a:gdLst>
                <a:gd name="connsiteX0" fmla="*/ 385839 w 444115"/>
                <a:gd name="connsiteY0" fmla="*/ 368969 h 435629"/>
                <a:gd name="connsiteX1" fmla="*/ 251543 w 444115"/>
                <a:gd name="connsiteY1" fmla="*/ 368969 h 435629"/>
                <a:gd name="connsiteX2" fmla="*/ 208183 w 444115"/>
                <a:gd name="connsiteY2" fmla="*/ 321340 h 435629"/>
                <a:gd name="connsiteX3" fmla="*/ 208183 w 444115"/>
                <a:gd name="connsiteY3" fmla="*/ 75815 h 435629"/>
                <a:gd name="connsiteX4" fmla="*/ 139157 w 444115"/>
                <a:gd name="connsiteY4" fmla="*/ 0 h 435629"/>
                <a:gd name="connsiteX5" fmla="*/ 69026 w 444115"/>
                <a:gd name="connsiteY5" fmla="*/ 0 h 435629"/>
                <a:gd name="connsiteX6" fmla="*/ 0 w 444115"/>
                <a:gd name="connsiteY6" fmla="*/ 75815 h 435629"/>
                <a:gd name="connsiteX7" fmla="*/ 0 w 444115"/>
                <a:gd name="connsiteY7" fmla="*/ 350761 h 435629"/>
                <a:gd name="connsiteX8" fmla="*/ 77641 w 444115"/>
                <a:gd name="connsiteY8" fmla="*/ 435629 h 435629"/>
                <a:gd name="connsiteX9" fmla="*/ 444116 w 444115"/>
                <a:gd name="connsiteY9" fmla="*/ 433057 h 435629"/>
                <a:gd name="connsiteX10" fmla="*/ 385839 w 444115"/>
                <a:gd name="connsiteY10" fmla="*/ 368969 h 435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44115" h="435629">
                  <a:moveTo>
                    <a:pt x="385839" y="368969"/>
                  </a:moveTo>
                  <a:lnTo>
                    <a:pt x="251543" y="368969"/>
                  </a:lnTo>
                  <a:cubicBezTo>
                    <a:pt x="227600" y="368969"/>
                    <a:pt x="208183" y="347649"/>
                    <a:pt x="208183" y="321340"/>
                  </a:cubicBezTo>
                  <a:lnTo>
                    <a:pt x="208183" y="75815"/>
                  </a:lnTo>
                  <a:cubicBezTo>
                    <a:pt x="208183" y="33947"/>
                    <a:pt x="177322" y="0"/>
                    <a:pt x="139157" y="0"/>
                  </a:cubicBezTo>
                  <a:lnTo>
                    <a:pt x="69026" y="0"/>
                  </a:lnTo>
                  <a:cubicBezTo>
                    <a:pt x="30886" y="0"/>
                    <a:pt x="0" y="33947"/>
                    <a:pt x="0" y="75815"/>
                  </a:cubicBezTo>
                  <a:lnTo>
                    <a:pt x="0" y="350761"/>
                  </a:lnTo>
                  <a:cubicBezTo>
                    <a:pt x="0" y="397798"/>
                    <a:pt x="34821" y="435835"/>
                    <a:pt x="77641" y="435629"/>
                  </a:cubicBezTo>
                  <a:lnTo>
                    <a:pt x="444116" y="433057"/>
                  </a:lnTo>
                  <a:cubicBezTo>
                    <a:pt x="444116" y="397644"/>
                    <a:pt x="418012" y="368969"/>
                    <a:pt x="385839" y="368969"/>
                  </a:cubicBezTo>
                  <a:close/>
                </a:path>
              </a:pathLst>
            </a:custGeom>
            <a:solidFill>
              <a:srgbClr val="E9B91F"/>
            </a:solidFill>
            <a:ln w="25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Freeform: Shape 34"/>
            <p:cNvSpPr/>
            <p:nvPr/>
          </p:nvSpPr>
          <p:spPr>
            <a:xfrm>
              <a:off x="-3753504" y="1654755"/>
              <a:ext cx="445504" cy="438841"/>
            </a:xfrm>
            <a:custGeom>
              <a:avLst/>
              <a:gdLst>
                <a:gd name="connsiteX0" fmla="*/ 0 w 435063"/>
                <a:gd name="connsiteY0" fmla="*/ 74581 h 428556"/>
                <a:gd name="connsiteX1" fmla="*/ 0 w 435063"/>
                <a:gd name="connsiteY1" fmla="*/ 345335 h 428556"/>
                <a:gd name="connsiteX2" fmla="*/ 77410 w 435063"/>
                <a:gd name="connsiteY2" fmla="*/ 428557 h 428556"/>
                <a:gd name="connsiteX3" fmla="*/ 435063 w 435063"/>
                <a:gd name="connsiteY3" fmla="*/ 426319 h 428556"/>
                <a:gd name="connsiteX4" fmla="*/ 372004 w 435063"/>
                <a:gd name="connsiteY4" fmla="*/ 409783 h 428556"/>
                <a:gd name="connsiteX5" fmla="*/ 226752 w 435063"/>
                <a:gd name="connsiteY5" fmla="*/ 409783 h 428556"/>
                <a:gd name="connsiteX6" fmla="*/ 179843 w 435063"/>
                <a:gd name="connsiteY6" fmla="*/ 362874 h 428556"/>
                <a:gd name="connsiteX7" fmla="*/ 179843 w 435063"/>
                <a:gd name="connsiteY7" fmla="*/ 74581 h 428556"/>
                <a:gd name="connsiteX8" fmla="*/ 105262 w 435063"/>
                <a:gd name="connsiteY8" fmla="*/ 0 h 428556"/>
                <a:gd name="connsiteX9" fmla="*/ 74761 w 435063"/>
                <a:gd name="connsiteY9" fmla="*/ 0 h 428556"/>
                <a:gd name="connsiteX10" fmla="*/ 0 w 435063"/>
                <a:gd name="connsiteY10" fmla="*/ 74401 h 428556"/>
                <a:gd name="connsiteX11" fmla="*/ 0 w 435063"/>
                <a:gd name="connsiteY11" fmla="*/ 74581 h 428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5063" h="428556">
                  <a:moveTo>
                    <a:pt x="0" y="74581"/>
                  </a:moveTo>
                  <a:lnTo>
                    <a:pt x="0" y="345335"/>
                  </a:lnTo>
                  <a:cubicBezTo>
                    <a:pt x="19" y="389070"/>
                    <a:pt x="33790" y="425377"/>
                    <a:pt x="77410" y="428557"/>
                  </a:cubicBezTo>
                  <a:lnTo>
                    <a:pt x="435063" y="426319"/>
                  </a:lnTo>
                  <a:cubicBezTo>
                    <a:pt x="435063" y="420456"/>
                    <a:pt x="406774" y="409783"/>
                    <a:pt x="372004" y="409783"/>
                  </a:cubicBezTo>
                  <a:lnTo>
                    <a:pt x="226752" y="409783"/>
                  </a:lnTo>
                  <a:cubicBezTo>
                    <a:pt x="200845" y="409783"/>
                    <a:pt x="179843" y="388781"/>
                    <a:pt x="179843" y="362874"/>
                  </a:cubicBezTo>
                  <a:lnTo>
                    <a:pt x="179843" y="74581"/>
                  </a:lnTo>
                  <a:cubicBezTo>
                    <a:pt x="179843" y="33391"/>
                    <a:pt x="146452" y="0"/>
                    <a:pt x="105262" y="0"/>
                  </a:cubicBezTo>
                  <a:lnTo>
                    <a:pt x="74761" y="0"/>
                  </a:lnTo>
                  <a:cubicBezTo>
                    <a:pt x="33571" y="-99"/>
                    <a:pt x="100" y="33211"/>
                    <a:pt x="0" y="74401"/>
                  </a:cubicBezTo>
                  <a:cubicBezTo>
                    <a:pt x="0" y="74461"/>
                    <a:pt x="0" y="74521"/>
                    <a:pt x="0" y="74581"/>
                  </a:cubicBezTo>
                  <a:close/>
                </a:path>
              </a:pathLst>
            </a:custGeom>
            <a:solidFill>
              <a:srgbClr val="F1D16A"/>
            </a:solidFill>
            <a:ln w="25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PH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4" name="BODY TEXT"/>
          <p:cNvSpPr txBox="1"/>
          <p:nvPr/>
        </p:nvSpPr>
        <p:spPr>
          <a:xfrm>
            <a:off x="646430" y="1506220"/>
            <a:ext cx="10780395" cy="485267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en-PH" sz="24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1. Sơ đồ DIAGRAM</a:t>
            </a:r>
            <a:endParaRPr kumimoji="0" lang="en-US" altLang="en-PH" sz="1800" b="0" i="0" u="none" strike="noStrike" kern="1200" cap="none" spc="0" normalizeH="0" baseline="0" noProof="0" dirty="0">
              <a:ln>
                <a:noFill/>
              </a:ln>
              <a:solidFill>
                <a:srgbClr val="3E74A6"/>
              </a:solidFill>
              <a:effectLst/>
              <a:uLnTx/>
              <a:uFillTx/>
              <a:latin typeface="VCR OSD Mono" panose="02000609000000000000" pitchFamily="49" charset="0"/>
              <a:ea typeface="+mn-ea"/>
              <a:cs typeface="+mn-cs"/>
            </a:endParaRPr>
          </a:p>
        </p:txBody>
      </p:sp>
      <p:sp>
        <p:nvSpPr>
          <p:cNvPr id="8" name="TITLE"/>
          <p:cNvSpPr txBox="1"/>
          <p:nvPr/>
        </p:nvSpPr>
        <p:spPr>
          <a:xfrm>
            <a:off x="2664789" y="1030830"/>
            <a:ext cx="6862422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en-PH" sz="3200" b="1">
                <a:solidFill>
                  <a:srgbClr val="F1D1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DATABASE</a:t>
            </a:r>
            <a:endParaRPr kumimoji="0" lang="en-US" altLang="en-PH" sz="3200" b="1" i="0" u="none" strike="noStrike" kern="1200" cap="none" spc="0" normalizeH="0" baseline="0" noProof="0" dirty="0">
              <a:ln>
                <a:noFill/>
              </a:ln>
              <a:solidFill>
                <a:srgbClr val="F1D16A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7" name="Picture 36" descr="A screenshot of a computer&#10;&#10;Description automatically generated">
            <a:extLst>
              <a:ext uri="{FF2B5EF4-FFF2-40B4-BE49-F238E27FC236}">
                <a16:creationId xmlns:a16="http://schemas.microsoft.com/office/drawing/2014/main" id="{AED6A870-3AAF-55D7-C363-9802277385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2913" y="2351989"/>
            <a:ext cx="5810973" cy="3836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066535"/>
      </p:ext>
    </p:extLst>
  </p:cSld>
  <p:clrMapOvr>
    <a:masterClrMapping/>
  </p:clrMapOvr>
  <p:transition spd="slow" advTm="4054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accel="50600" decel="493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480000">
                                      <p:cBhvr>
                                        <p:cTn id="6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accel="52000" decel="48000" autoRev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-480000">
                                      <p:cBhvr>
                                        <p:cTn id="8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repeatCount="indefinite" accel="46000" decel="54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80000">
                                      <p:cBhvr>
                                        <p:cTn id="10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8" presetClass="emph" presetSubtype="0" repeatCount="indefinite" accel="46000" decel="54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80000">
                                      <p:cBhvr>
                                        <p:cTn id="12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4" grpId="0"/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2" y="0"/>
            <a:ext cx="12192000" cy="6858000"/>
          </a:xfrm>
          <a:prstGeom prst="rect">
            <a:avLst/>
          </a:prstGeom>
          <a:solidFill>
            <a:srgbClr val="E9D7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" name="Rectangle 5"/>
          <p:cNvSpPr/>
          <p:nvPr/>
        </p:nvSpPr>
        <p:spPr>
          <a:xfrm flipH="1">
            <a:off x="-4" y="5486400"/>
            <a:ext cx="12192001" cy="1056182"/>
          </a:xfrm>
          <a:prstGeom prst="rect">
            <a:avLst/>
          </a:prstGeom>
          <a:solidFill>
            <a:srgbClr val="ACAE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grpSp>
        <p:nvGrpSpPr>
          <p:cNvPr id="20" name="Group 19"/>
          <p:cNvGrpSpPr/>
          <p:nvPr/>
        </p:nvGrpSpPr>
        <p:grpSpPr>
          <a:xfrm>
            <a:off x="481548" y="-16227"/>
            <a:ext cx="2539791" cy="6020301"/>
            <a:chOff x="690880" y="-306022"/>
            <a:chExt cx="2763524" cy="6297075"/>
          </a:xfrm>
        </p:grpSpPr>
        <p:sp>
          <p:nvSpPr>
            <p:cNvPr id="8" name="Rectangle: Rounded Corners 7"/>
            <p:cNvSpPr/>
            <p:nvPr/>
          </p:nvSpPr>
          <p:spPr>
            <a:xfrm>
              <a:off x="690881" y="2143933"/>
              <a:ext cx="2763523" cy="3830146"/>
            </a:xfrm>
            <a:prstGeom prst="roundRect">
              <a:avLst>
                <a:gd name="adj" fmla="val 5011"/>
              </a:avLst>
            </a:prstGeom>
            <a:solidFill>
              <a:srgbClr val="CB58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0" name="Rectangle: Top Corners Rounded 9"/>
            <p:cNvSpPr/>
            <p:nvPr/>
          </p:nvSpPr>
          <p:spPr>
            <a:xfrm rot="10800000">
              <a:off x="690880" y="4098498"/>
              <a:ext cx="2763523" cy="1892555"/>
            </a:xfrm>
            <a:prstGeom prst="round2SameRect">
              <a:avLst>
                <a:gd name="adj1" fmla="val 8576"/>
                <a:gd name="adj2" fmla="val 0"/>
              </a:avLst>
            </a:prstGeom>
            <a:solidFill>
              <a:srgbClr val="E9EE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2" name="Rectangle: Rounded Corners 11"/>
            <p:cNvSpPr/>
            <p:nvPr/>
          </p:nvSpPr>
          <p:spPr>
            <a:xfrm>
              <a:off x="721493" y="4119799"/>
              <a:ext cx="2702295" cy="1059483"/>
            </a:xfrm>
            <a:prstGeom prst="roundRect">
              <a:avLst>
                <a:gd name="adj" fmla="val 14342"/>
              </a:avLst>
            </a:prstGeom>
            <a:solidFill>
              <a:srgbClr val="CB5846"/>
            </a:solidFill>
            <a:ln>
              <a:solidFill>
                <a:srgbClr val="CB58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Nguyễn</a:t>
              </a:r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Hữu</a:t>
              </a:r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Lý</a:t>
              </a:r>
            </a:p>
            <a:p>
              <a:r>
                <a:rPr lang="en-US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Mssv</a:t>
              </a:r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: </a:t>
              </a:r>
              <a:r>
                <a:rPr lang="en-US" sz="1800" kern="1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2001215949</a:t>
              </a:r>
              <a:endPara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endParaRPr lang="vi-VN" b="1" dirty="0"/>
            </a:p>
          </p:txBody>
        </p:sp>
        <p:sp>
          <p:nvSpPr>
            <p:cNvPr id="13" name="Rectangle: Rounded Corners 12"/>
            <p:cNvSpPr/>
            <p:nvPr/>
          </p:nvSpPr>
          <p:spPr>
            <a:xfrm>
              <a:off x="1212669" y="5209876"/>
              <a:ext cx="1719945" cy="130337"/>
            </a:xfrm>
            <a:prstGeom prst="roundRect">
              <a:avLst>
                <a:gd name="adj" fmla="val 50000"/>
              </a:avLst>
            </a:prstGeom>
            <a:solidFill>
              <a:srgbClr val="4C49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4" name="Rectangle: Rounded Corners 13"/>
            <p:cNvSpPr/>
            <p:nvPr/>
          </p:nvSpPr>
          <p:spPr>
            <a:xfrm>
              <a:off x="1497805" y="5438158"/>
              <a:ext cx="1142157" cy="130337"/>
            </a:xfrm>
            <a:prstGeom prst="roundRect">
              <a:avLst>
                <a:gd name="adj" fmla="val 50000"/>
              </a:avLst>
            </a:prstGeom>
            <a:solidFill>
              <a:srgbClr val="4C49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6" name="Parallelogram 15"/>
            <p:cNvSpPr/>
            <p:nvPr/>
          </p:nvSpPr>
          <p:spPr>
            <a:xfrm>
              <a:off x="1912878" y="-289049"/>
              <a:ext cx="649979" cy="2291657"/>
            </a:xfrm>
            <a:prstGeom prst="parallelogram">
              <a:avLst>
                <a:gd name="adj" fmla="val 47154"/>
              </a:avLst>
            </a:prstGeom>
            <a:solidFill>
              <a:srgbClr val="AB47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7" name="Block Arc 16"/>
            <p:cNvSpPr/>
            <p:nvPr/>
          </p:nvSpPr>
          <p:spPr>
            <a:xfrm>
              <a:off x="1743893" y="1844306"/>
              <a:ext cx="649979" cy="631084"/>
            </a:xfrm>
            <a:prstGeom prst="blockArc">
              <a:avLst/>
            </a:prstGeom>
            <a:solidFill>
              <a:srgbClr val="1918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>
                <a:solidFill>
                  <a:schemeClr val="tx1"/>
                </a:solidFill>
              </a:endParaRPr>
            </a:p>
          </p:txBody>
        </p:sp>
        <p:sp>
          <p:nvSpPr>
            <p:cNvPr id="18" name="Parallelogram 17"/>
            <p:cNvSpPr/>
            <p:nvPr/>
          </p:nvSpPr>
          <p:spPr>
            <a:xfrm flipH="1">
              <a:off x="1452218" y="-306022"/>
              <a:ext cx="752329" cy="2317250"/>
            </a:xfrm>
            <a:prstGeom prst="parallelogram">
              <a:avLst>
                <a:gd name="adj" fmla="val 59710"/>
              </a:avLst>
            </a:prstGeom>
            <a:solidFill>
              <a:srgbClr val="CB58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3401124" y="-21008"/>
            <a:ext cx="2539790" cy="5995833"/>
            <a:chOff x="690880" y="-280430"/>
            <a:chExt cx="2763524" cy="6271483"/>
          </a:xfrm>
        </p:grpSpPr>
        <p:sp>
          <p:nvSpPr>
            <p:cNvPr id="23" name="Rectangle: Rounded Corners 22"/>
            <p:cNvSpPr/>
            <p:nvPr/>
          </p:nvSpPr>
          <p:spPr>
            <a:xfrm>
              <a:off x="690881" y="2143933"/>
              <a:ext cx="2763523" cy="3830146"/>
            </a:xfrm>
            <a:prstGeom prst="roundRect">
              <a:avLst>
                <a:gd name="adj" fmla="val 5011"/>
              </a:avLst>
            </a:prstGeom>
            <a:solidFill>
              <a:srgbClr val="F3D5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24" name="Rectangle: Top Corners Rounded 23"/>
            <p:cNvSpPr/>
            <p:nvPr/>
          </p:nvSpPr>
          <p:spPr>
            <a:xfrm rot="10800000">
              <a:off x="690880" y="4098498"/>
              <a:ext cx="2763523" cy="1892555"/>
            </a:xfrm>
            <a:prstGeom prst="round2SameRect">
              <a:avLst>
                <a:gd name="adj1" fmla="val 8576"/>
                <a:gd name="adj2" fmla="val 0"/>
              </a:avLst>
            </a:prstGeom>
            <a:solidFill>
              <a:srgbClr val="E9EE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26" name="Rectangle: Rounded Corners 25"/>
            <p:cNvSpPr/>
            <p:nvPr/>
          </p:nvSpPr>
          <p:spPr>
            <a:xfrm>
              <a:off x="718361" y="4139003"/>
              <a:ext cx="2699886" cy="1053898"/>
            </a:xfrm>
            <a:prstGeom prst="roundRect">
              <a:avLst>
                <a:gd name="adj" fmla="val 14342"/>
              </a:avLst>
            </a:prstGeom>
            <a:solidFill>
              <a:srgbClr val="F3D5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Lê </a:t>
              </a:r>
              <a:r>
                <a:rPr lang="en-US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Phước</a:t>
              </a:r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Trường</a:t>
              </a:r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Duy</a:t>
              </a:r>
            </a:p>
            <a:p>
              <a:r>
                <a:rPr lang="en-US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Mssv</a:t>
              </a:r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2033210030</a:t>
              </a:r>
            </a:p>
            <a:p>
              <a:endParaRPr lang="vi-VN" b="1" dirty="0"/>
            </a:p>
          </p:txBody>
        </p:sp>
        <p:sp>
          <p:nvSpPr>
            <p:cNvPr id="27" name="Rectangle: Rounded Corners 26"/>
            <p:cNvSpPr/>
            <p:nvPr/>
          </p:nvSpPr>
          <p:spPr>
            <a:xfrm>
              <a:off x="1212669" y="5209876"/>
              <a:ext cx="1719945" cy="130337"/>
            </a:xfrm>
            <a:prstGeom prst="roundRect">
              <a:avLst>
                <a:gd name="adj" fmla="val 50000"/>
              </a:avLst>
            </a:prstGeom>
            <a:solidFill>
              <a:srgbClr val="4C49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28" name="Rectangle: Rounded Corners 27"/>
            <p:cNvSpPr/>
            <p:nvPr/>
          </p:nvSpPr>
          <p:spPr>
            <a:xfrm>
              <a:off x="1497805" y="5438158"/>
              <a:ext cx="1142157" cy="130337"/>
            </a:xfrm>
            <a:prstGeom prst="roundRect">
              <a:avLst>
                <a:gd name="adj" fmla="val 50000"/>
              </a:avLst>
            </a:prstGeom>
            <a:solidFill>
              <a:srgbClr val="4C49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29" name="Parallelogram 28"/>
            <p:cNvSpPr/>
            <p:nvPr/>
          </p:nvSpPr>
          <p:spPr>
            <a:xfrm>
              <a:off x="1912879" y="-280429"/>
              <a:ext cx="583342" cy="2283036"/>
            </a:xfrm>
            <a:prstGeom prst="parallelogram">
              <a:avLst>
                <a:gd name="adj" fmla="val 47154"/>
              </a:avLst>
            </a:prstGeom>
            <a:solidFill>
              <a:srgbClr val="E8CB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30" name="Block Arc 29"/>
            <p:cNvSpPr/>
            <p:nvPr/>
          </p:nvSpPr>
          <p:spPr>
            <a:xfrm>
              <a:off x="1743893" y="1844306"/>
              <a:ext cx="649979" cy="631084"/>
            </a:xfrm>
            <a:prstGeom prst="blockArc">
              <a:avLst/>
            </a:prstGeom>
            <a:solidFill>
              <a:srgbClr val="1918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>
                <a:solidFill>
                  <a:schemeClr val="tx1"/>
                </a:solidFill>
              </a:endParaRPr>
            </a:p>
          </p:txBody>
        </p:sp>
        <p:sp>
          <p:nvSpPr>
            <p:cNvPr id="31" name="Parallelogram 30"/>
            <p:cNvSpPr/>
            <p:nvPr/>
          </p:nvSpPr>
          <p:spPr>
            <a:xfrm flipH="1">
              <a:off x="1452218" y="-280430"/>
              <a:ext cx="752329" cy="2291657"/>
            </a:xfrm>
            <a:prstGeom prst="parallelogram">
              <a:avLst>
                <a:gd name="adj" fmla="val 59710"/>
              </a:avLst>
            </a:prstGeom>
            <a:solidFill>
              <a:srgbClr val="F3D5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6368998" y="-21008"/>
            <a:ext cx="2539789" cy="6025082"/>
            <a:chOff x="690880" y="-311023"/>
            <a:chExt cx="2763524" cy="6302076"/>
          </a:xfrm>
        </p:grpSpPr>
        <p:sp>
          <p:nvSpPr>
            <p:cNvPr id="33" name="Rectangle: Rounded Corners 32"/>
            <p:cNvSpPr/>
            <p:nvPr/>
          </p:nvSpPr>
          <p:spPr>
            <a:xfrm>
              <a:off x="690881" y="2143933"/>
              <a:ext cx="2763523" cy="3830146"/>
            </a:xfrm>
            <a:prstGeom prst="roundRect">
              <a:avLst>
                <a:gd name="adj" fmla="val 5011"/>
              </a:avLst>
            </a:prstGeom>
            <a:solidFill>
              <a:srgbClr val="96A8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34" name="Rectangle: Top Corners Rounded 33"/>
            <p:cNvSpPr/>
            <p:nvPr/>
          </p:nvSpPr>
          <p:spPr>
            <a:xfrm rot="10800000">
              <a:off x="690880" y="4098498"/>
              <a:ext cx="2763523" cy="1892555"/>
            </a:xfrm>
            <a:prstGeom prst="round2SameRect">
              <a:avLst>
                <a:gd name="adj1" fmla="val 8576"/>
                <a:gd name="adj2" fmla="val 0"/>
              </a:avLst>
            </a:prstGeom>
            <a:solidFill>
              <a:srgbClr val="E9EE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36" name="Rectangle: Rounded Corners 35"/>
            <p:cNvSpPr/>
            <p:nvPr/>
          </p:nvSpPr>
          <p:spPr>
            <a:xfrm>
              <a:off x="746872" y="4119800"/>
              <a:ext cx="2657078" cy="1059483"/>
            </a:xfrm>
            <a:prstGeom prst="roundRect">
              <a:avLst>
                <a:gd name="adj" fmla="val 14342"/>
              </a:avLst>
            </a:prstGeom>
            <a:solidFill>
              <a:srgbClr val="96A8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800" kern="1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Nguyễn</a:t>
              </a:r>
              <a:r>
                <a:rPr lang="en-US" sz="1800" kern="1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 Anh Huy</a:t>
              </a:r>
            </a:p>
            <a:p>
              <a:r>
                <a:rPr lang="en-US" kern="100" dirty="0" err="1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Mssv</a:t>
              </a:r>
              <a:r>
                <a:rPr lang="en-US" kern="100" dirty="0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: </a:t>
              </a:r>
              <a:r>
                <a:rPr lang="en-US" sz="1800" kern="1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2001215818 </a:t>
              </a:r>
              <a:endParaRPr lang="vi-VN" b="1" dirty="0">
                <a:solidFill>
                  <a:schemeClr val="bg1"/>
                </a:solidFill>
              </a:endParaRPr>
            </a:p>
          </p:txBody>
        </p:sp>
        <p:sp>
          <p:nvSpPr>
            <p:cNvPr id="37" name="Rectangle: Rounded Corners 36"/>
            <p:cNvSpPr/>
            <p:nvPr/>
          </p:nvSpPr>
          <p:spPr>
            <a:xfrm>
              <a:off x="1212669" y="5209876"/>
              <a:ext cx="1719945" cy="130337"/>
            </a:xfrm>
            <a:prstGeom prst="roundRect">
              <a:avLst>
                <a:gd name="adj" fmla="val 50000"/>
              </a:avLst>
            </a:prstGeom>
            <a:solidFill>
              <a:srgbClr val="4C49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38" name="Rectangle: Rounded Corners 37"/>
            <p:cNvSpPr/>
            <p:nvPr/>
          </p:nvSpPr>
          <p:spPr>
            <a:xfrm>
              <a:off x="1497805" y="5438158"/>
              <a:ext cx="1142157" cy="130337"/>
            </a:xfrm>
            <a:prstGeom prst="roundRect">
              <a:avLst>
                <a:gd name="adj" fmla="val 50000"/>
              </a:avLst>
            </a:prstGeom>
            <a:solidFill>
              <a:srgbClr val="4C49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39" name="Parallelogram 38"/>
            <p:cNvSpPr/>
            <p:nvPr/>
          </p:nvSpPr>
          <p:spPr>
            <a:xfrm>
              <a:off x="1912879" y="-289049"/>
              <a:ext cx="583342" cy="2291656"/>
            </a:xfrm>
            <a:prstGeom prst="parallelogram">
              <a:avLst>
                <a:gd name="adj" fmla="val 47154"/>
              </a:avLst>
            </a:prstGeom>
            <a:solidFill>
              <a:srgbClr val="848E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40" name="Block Arc 39"/>
            <p:cNvSpPr/>
            <p:nvPr/>
          </p:nvSpPr>
          <p:spPr>
            <a:xfrm>
              <a:off x="1743893" y="1844306"/>
              <a:ext cx="649979" cy="631084"/>
            </a:xfrm>
            <a:prstGeom prst="blockArc">
              <a:avLst/>
            </a:prstGeom>
            <a:solidFill>
              <a:srgbClr val="1918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>
                <a:solidFill>
                  <a:schemeClr val="tx1"/>
                </a:solidFill>
              </a:endParaRPr>
            </a:p>
          </p:txBody>
        </p:sp>
        <p:sp>
          <p:nvSpPr>
            <p:cNvPr id="41" name="Parallelogram 40"/>
            <p:cNvSpPr/>
            <p:nvPr/>
          </p:nvSpPr>
          <p:spPr>
            <a:xfrm flipH="1">
              <a:off x="1452218" y="-311023"/>
              <a:ext cx="752329" cy="2322251"/>
            </a:xfrm>
            <a:prstGeom prst="parallelogram">
              <a:avLst>
                <a:gd name="adj" fmla="val 59710"/>
              </a:avLst>
            </a:prstGeom>
            <a:solidFill>
              <a:srgbClr val="96A8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9341964" y="-8241"/>
            <a:ext cx="2539790" cy="6033324"/>
            <a:chOff x="690880" y="-319645"/>
            <a:chExt cx="2763524" cy="6310698"/>
          </a:xfrm>
        </p:grpSpPr>
        <p:sp>
          <p:nvSpPr>
            <p:cNvPr id="43" name="Rectangle: Rounded Corners 42"/>
            <p:cNvSpPr/>
            <p:nvPr/>
          </p:nvSpPr>
          <p:spPr>
            <a:xfrm>
              <a:off x="690881" y="2143933"/>
              <a:ext cx="2763523" cy="3830146"/>
            </a:xfrm>
            <a:prstGeom prst="roundRect">
              <a:avLst>
                <a:gd name="adj" fmla="val 5011"/>
              </a:avLst>
            </a:prstGeom>
            <a:solidFill>
              <a:srgbClr val="4B84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44" name="Rectangle: Top Corners Rounded 43"/>
            <p:cNvSpPr/>
            <p:nvPr/>
          </p:nvSpPr>
          <p:spPr>
            <a:xfrm rot="10800000">
              <a:off x="690880" y="4098498"/>
              <a:ext cx="2763523" cy="1892555"/>
            </a:xfrm>
            <a:prstGeom prst="round2SameRect">
              <a:avLst>
                <a:gd name="adj1" fmla="val 8576"/>
                <a:gd name="adj2" fmla="val 0"/>
              </a:avLst>
            </a:prstGeom>
            <a:solidFill>
              <a:srgbClr val="E9EE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46" name="Rectangle: Rounded Corners 45"/>
            <p:cNvSpPr/>
            <p:nvPr/>
          </p:nvSpPr>
          <p:spPr>
            <a:xfrm>
              <a:off x="742678" y="4127253"/>
              <a:ext cx="2652411" cy="1068804"/>
            </a:xfrm>
            <a:prstGeom prst="roundRect">
              <a:avLst>
                <a:gd name="adj" fmla="val 14342"/>
              </a:avLst>
            </a:prstGeom>
            <a:solidFill>
              <a:srgbClr val="4B84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800" kern="1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Trần</a:t>
              </a:r>
              <a:r>
                <a:rPr lang="en-US" sz="1800" kern="1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 </a:t>
              </a:r>
              <a:r>
                <a:rPr lang="en-US" sz="1800" kern="1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Đăng</a:t>
              </a:r>
              <a:r>
                <a:rPr lang="en-US" sz="1800" kern="1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 </a:t>
              </a:r>
              <a:r>
                <a:rPr lang="en-US" sz="1800" kern="1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Trọng</a:t>
              </a:r>
              <a:endParaRPr lang="en-US" kern="1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endParaRPr>
            </a:p>
            <a:p>
              <a:r>
                <a:rPr lang="en-US" sz="1800" kern="1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Mssv</a:t>
              </a:r>
              <a:r>
                <a:rPr lang="en-US" sz="1800" kern="1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: 2001216248</a:t>
              </a:r>
              <a:endParaRPr lang="vi-VN" b="1" dirty="0">
                <a:solidFill>
                  <a:schemeClr val="bg1"/>
                </a:solidFill>
              </a:endParaRPr>
            </a:p>
          </p:txBody>
        </p:sp>
        <p:sp>
          <p:nvSpPr>
            <p:cNvPr id="47" name="Rectangle: Rounded Corners 46"/>
            <p:cNvSpPr/>
            <p:nvPr/>
          </p:nvSpPr>
          <p:spPr>
            <a:xfrm>
              <a:off x="1212669" y="5209876"/>
              <a:ext cx="1719945" cy="130337"/>
            </a:xfrm>
            <a:prstGeom prst="roundRect">
              <a:avLst>
                <a:gd name="adj" fmla="val 50000"/>
              </a:avLst>
            </a:prstGeom>
            <a:solidFill>
              <a:srgbClr val="4C49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48" name="Rectangle: Rounded Corners 47"/>
            <p:cNvSpPr/>
            <p:nvPr/>
          </p:nvSpPr>
          <p:spPr>
            <a:xfrm>
              <a:off x="1497805" y="5438158"/>
              <a:ext cx="1142157" cy="130337"/>
            </a:xfrm>
            <a:prstGeom prst="roundRect">
              <a:avLst>
                <a:gd name="adj" fmla="val 50000"/>
              </a:avLst>
            </a:prstGeom>
            <a:solidFill>
              <a:srgbClr val="4C49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49" name="Parallelogram 48"/>
            <p:cNvSpPr/>
            <p:nvPr/>
          </p:nvSpPr>
          <p:spPr>
            <a:xfrm>
              <a:off x="1912878" y="-319645"/>
              <a:ext cx="649979" cy="2322252"/>
            </a:xfrm>
            <a:prstGeom prst="parallelogram">
              <a:avLst>
                <a:gd name="adj" fmla="val 47154"/>
              </a:avLst>
            </a:prstGeom>
            <a:solidFill>
              <a:srgbClr val="4F6F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50" name="Block Arc 49"/>
            <p:cNvSpPr/>
            <p:nvPr/>
          </p:nvSpPr>
          <p:spPr>
            <a:xfrm>
              <a:off x="1743893" y="1844306"/>
              <a:ext cx="649979" cy="631084"/>
            </a:xfrm>
            <a:prstGeom prst="blockArc">
              <a:avLst/>
            </a:prstGeom>
            <a:solidFill>
              <a:srgbClr val="1918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>
                <a:solidFill>
                  <a:schemeClr val="tx1"/>
                </a:solidFill>
              </a:endParaRPr>
            </a:p>
          </p:txBody>
        </p:sp>
        <p:sp>
          <p:nvSpPr>
            <p:cNvPr id="51" name="Parallelogram 50"/>
            <p:cNvSpPr/>
            <p:nvPr/>
          </p:nvSpPr>
          <p:spPr>
            <a:xfrm flipH="1">
              <a:off x="1452218" y="-311025"/>
              <a:ext cx="752329" cy="2322252"/>
            </a:xfrm>
            <a:prstGeom prst="parallelogram">
              <a:avLst>
                <a:gd name="adj" fmla="val 59710"/>
              </a:avLst>
            </a:prstGeom>
            <a:solidFill>
              <a:srgbClr val="4B84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decel="10000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D1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CHANGE PICTURE HERE" descr="A person working on a computer&#10;&#10;Description automatically generated with medium confidence"/>
          <p:cNvPicPr>
            <a:picLocks noChangeAspect="1"/>
          </p:cNvPicPr>
          <p:nvPr/>
        </p:nvPicPr>
        <p:blipFill rotWithShape="1"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01" b="7801"/>
          <a:stretch>
            <a:fillRect/>
          </a:stretch>
        </p:blipFill>
        <p:spPr>
          <a:xfrm>
            <a:off x="-10510" y="-18442"/>
            <a:ext cx="12202510" cy="6876442"/>
          </a:xfrm>
          <a:prstGeom prst="rect">
            <a:avLst/>
          </a:prstGeom>
        </p:spPr>
      </p:pic>
      <p:sp>
        <p:nvSpPr>
          <p:cNvPr id="33" name="TITLE 1"/>
          <p:cNvSpPr txBox="1"/>
          <p:nvPr/>
        </p:nvSpPr>
        <p:spPr>
          <a:xfrm>
            <a:off x="1977292" y="2287339"/>
            <a:ext cx="8241652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b="1" dirty="0">
                <a:solidFill>
                  <a:srgbClr val="00B0F0"/>
                </a:solidFill>
              </a:rPr>
              <a:t>G</a:t>
            </a:r>
            <a:r>
              <a:rPr lang="en-US" sz="9600" b="1" dirty="0">
                <a:solidFill>
                  <a:srgbClr val="7030A0"/>
                </a:solidFill>
              </a:rPr>
              <a:t>i</a:t>
            </a:r>
            <a:r>
              <a:rPr lang="en-US" sz="9600" b="1" dirty="0">
                <a:solidFill>
                  <a:srgbClr val="00B050"/>
                </a:solidFill>
              </a:rPr>
              <a:t>a</a:t>
            </a:r>
            <a:r>
              <a:rPr lang="en-US" sz="9600" b="1" dirty="0">
                <a:solidFill>
                  <a:srgbClr val="CE7365"/>
                </a:solidFill>
              </a:rPr>
              <a:t>o</a:t>
            </a:r>
            <a:r>
              <a:rPr lang="en-US" sz="9600" b="1" dirty="0"/>
              <a:t> </a:t>
            </a:r>
            <a:r>
              <a:rPr lang="en-US" sz="9600" b="1" dirty="0" err="1">
                <a:solidFill>
                  <a:srgbClr val="C00000"/>
                </a:solidFill>
              </a:rPr>
              <a:t>d</a:t>
            </a:r>
            <a:r>
              <a:rPr lang="en-US" sz="9600" b="1" dirty="0" err="1">
                <a:solidFill>
                  <a:srgbClr val="92D050"/>
                </a:solidFill>
              </a:rPr>
              <a:t>i</a:t>
            </a:r>
            <a:r>
              <a:rPr lang="en-US" sz="9600" b="1" dirty="0" err="1">
                <a:solidFill>
                  <a:srgbClr val="3F4B69"/>
                </a:solidFill>
              </a:rPr>
              <a:t>ệ</a:t>
            </a:r>
            <a:r>
              <a:rPr lang="en-US" sz="9600" b="1" dirty="0" err="1"/>
              <a:t>n</a:t>
            </a:r>
            <a:endParaRPr lang="vi-VN" sz="9600" b="1" dirty="0"/>
          </a:p>
          <a:p>
            <a:pPr algn="ctr"/>
            <a:r>
              <a:rPr lang="en-PH" sz="800" b="1" spc="300" dirty="0">
                <a:ln>
                  <a:solidFill>
                    <a:schemeClr val="bg1"/>
                  </a:solidFill>
                </a:ln>
                <a:solidFill>
                  <a:srgbClr val="20A29F"/>
                </a:solidFill>
                <a:effectLst>
                  <a:outerShdw blurRad="254000" sx="102000" sy="102000" algn="ctr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61" name="BLUE TRANSITION (BOTTOM)"/>
          <p:cNvSpPr/>
          <p:nvPr/>
        </p:nvSpPr>
        <p:spPr>
          <a:xfrm>
            <a:off x="-5545" y="6885143"/>
            <a:ext cx="12203091" cy="4237184"/>
          </a:xfrm>
          <a:custGeom>
            <a:avLst/>
            <a:gdLst>
              <a:gd name="connsiteX0" fmla="*/ 12203091 w 12203091"/>
              <a:gd name="connsiteY0" fmla="*/ 0 h 4237184"/>
              <a:gd name="connsiteX1" fmla="*/ 12203091 w 12203091"/>
              <a:gd name="connsiteY1" fmla="*/ 4237184 h 4237184"/>
              <a:gd name="connsiteX2" fmla="*/ 0 w 12203091"/>
              <a:gd name="connsiteY2" fmla="*/ 4237184 h 4237184"/>
              <a:gd name="connsiteX3" fmla="*/ 0 w 12203091"/>
              <a:gd name="connsiteY3" fmla="*/ 1539726 h 4237184"/>
              <a:gd name="connsiteX4" fmla="*/ 12203091 w 12203091"/>
              <a:gd name="connsiteY4" fmla="*/ 0 h 4237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3091" h="4237184">
                <a:moveTo>
                  <a:pt x="12203091" y="0"/>
                </a:moveTo>
                <a:lnTo>
                  <a:pt x="12203091" y="4237184"/>
                </a:lnTo>
                <a:lnTo>
                  <a:pt x="0" y="4237184"/>
                </a:lnTo>
                <a:lnTo>
                  <a:pt x="0" y="1539726"/>
                </a:lnTo>
                <a:lnTo>
                  <a:pt x="12203091" y="0"/>
                </a:lnTo>
                <a:close/>
              </a:path>
            </a:pathLst>
          </a:custGeom>
          <a:solidFill>
            <a:srgbClr val="3E74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2" name="BLUE TRANSITION (TOP)"/>
          <p:cNvSpPr/>
          <p:nvPr/>
        </p:nvSpPr>
        <p:spPr>
          <a:xfrm>
            <a:off x="-5545" y="-4188814"/>
            <a:ext cx="12203091" cy="4178984"/>
          </a:xfrm>
          <a:custGeom>
            <a:avLst/>
            <a:gdLst>
              <a:gd name="connsiteX0" fmla="*/ 0 w 12203091"/>
              <a:gd name="connsiteY0" fmla="*/ 0 h 4178984"/>
              <a:gd name="connsiteX1" fmla="*/ 12203091 w 12203091"/>
              <a:gd name="connsiteY1" fmla="*/ 0 h 4178984"/>
              <a:gd name="connsiteX2" fmla="*/ 12203091 w 12203091"/>
              <a:gd name="connsiteY2" fmla="*/ 2639258 h 4178984"/>
              <a:gd name="connsiteX3" fmla="*/ 0 w 12203091"/>
              <a:gd name="connsiteY3" fmla="*/ 4178984 h 4178984"/>
              <a:gd name="connsiteX4" fmla="*/ 0 w 12203091"/>
              <a:gd name="connsiteY4" fmla="*/ 0 h 41789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3091" h="4178984">
                <a:moveTo>
                  <a:pt x="0" y="0"/>
                </a:moveTo>
                <a:lnTo>
                  <a:pt x="12203091" y="0"/>
                </a:lnTo>
                <a:lnTo>
                  <a:pt x="12203091" y="2639258"/>
                </a:lnTo>
                <a:lnTo>
                  <a:pt x="0" y="4178984"/>
                </a:lnTo>
                <a:lnTo>
                  <a:pt x="0" y="0"/>
                </a:lnTo>
                <a:close/>
              </a:path>
            </a:pathLst>
          </a:custGeom>
          <a:solidFill>
            <a:srgbClr val="3E74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YELLOW TRANSITION (BOTTOM)"/>
          <p:cNvSpPr/>
          <p:nvPr/>
        </p:nvSpPr>
        <p:spPr>
          <a:xfrm>
            <a:off x="-5545" y="6885143"/>
            <a:ext cx="12203091" cy="4237184"/>
          </a:xfrm>
          <a:custGeom>
            <a:avLst/>
            <a:gdLst>
              <a:gd name="connsiteX0" fmla="*/ 12203091 w 12203091"/>
              <a:gd name="connsiteY0" fmla="*/ 0 h 4237184"/>
              <a:gd name="connsiteX1" fmla="*/ 12203091 w 12203091"/>
              <a:gd name="connsiteY1" fmla="*/ 4237184 h 4237184"/>
              <a:gd name="connsiteX2" fmla="*/ 0 w 12203091"/>
              <a:gd name="connsiteY2" fmla="*/ 4237184 h 4237184"/>
              <a:gd name="connsiteX3" fmla="*/ 0 w 12203091"/>
              <a:gd name="connsiteY3" fmla="*/ 1539726 h 4237184"/>
              <a:gd name="connsiteX4" fmla="*/ 12203091 w 12203091"/>
              <a:gd name="connsiteY4" fmla="*/ 0 h 4237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3091" h="4237184">
                <a:moveTo>
                  <a:pt x="12203091" y="0"/>
                </a:moveTo>
                <a:lnTo>
                  <a:pt x="12203091" y="4237184"/>
                </a:lnTo>
                <a:lnTo>
                  <a:pt x="0" y="4237184"/>
                </a:lnTo>
                <a:lnTo>
                  <a:pt x="0" y="1539726"/>
                </a:lnTo>
                <a:lnTo>
                  <a:pt x="12203091" y="0"/>
                </a:lnTo>
                <a:close/>
              </a:path>
            </a:pathLst>
          </a:custGeom>
          <a:solidFill>
            <a:srgbClr val="A9D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" name="YELLOW TRANSITION (TOP)"/>
          <p:cNvSpPr/>
          <p:nvPr/>
        </p:nvSpPr>
        <p:spPr>
          <a:xfrm>
            <a:off x="-5545" y="-4221822"/>
            <a:ext cx="12203091" cy="4178984"/>
          </a:xfrm>
          <a:custGeom>
            <a:avLst/>
            <a:gdLst>
              <a:gd name="connsiteX0" fmla="*/ 0 w 12203091"/>
              <a:gd name="connsiteY0" fmla="*/ 0 h 4178984"/>
              <a:gd name="connsiteX1" fmla="*/ 12203091 w 12203091"/>
              <a:gd name="connsiteY1" fmla="*/ 0 h 4178984"/>
              <a:gd name="connsiteX2" fmla="*/ 12203091 w 12203091"/>
              <a:gd name="connsiteY2" fmla="*/ 2639258 h 4178984"/>
              <a:gd name="connsiteX3" fmla="*/ 0 w 12203091"/>
              <a:gd name="connsiteY3" fmla="*/ 4178984 h 4178984"/>
              <a:gd name="connsiteX4" fmla="*/ 0 w 12203091"/>
              <a:gd name="connsiteY4" fmla="*/ 0 h 41789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3091" h="4178984">
                <a:moveTo>
                  <a:pt x="0" y="0"/>
                </a:moveTo>
                <a:lnTo>
                  <a:pt x="12203091" y="0"/>
                </a:lnTo>
                <a:lnTo>
                  <a:pt x="12203091" y="2639258"/>
                </a:lnTo>
                <a:lnTo>
                  <a:pt x="0" y="4178984"/>
                </a:lnTo>
                <a:lnTo>
                  <a:pt x="0" y="0"/>
                </a:lnTo>
                <a:close/>
              </a:path>
            </a:pathLst>
          </a:custGeom>
          <a:solidFill>
            <a:srgbClr val="A9D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GREEN TRANSITION (BOTTOM)"/>
          <p:cNvSpPr/>
          <p:nvPr/>
        </p:nvSpPr>
        <p:spPr>
          <a:xfrm>
            <a:off x="-5545" y="6899620"/>
            <a:ext cx="12203091" cy="4237184"/>
          </a:xfrm>
          <a:custGeom>
            <a:avLst/>
            <a:gdLst>
              <a:gd name="connsiteX0" fmla="*/ 12203091 w 12203091"/>
              <a:gd name="connsiteY0" fmla="*/ 0 h 4237184"/>
              <a:gd name="connsiteX1" fmla="*/ 12203091 w 12203091"/>
              <a:gd name="connsiteY1" fmla="*/ 4237184 h 4237184"/>
              <a:gd name="connsiteX2" fmla="*/ 0 w 12203091"/>
              <a:gd name="connsiteY2" fmla="*/ 4237184 h 4237184"/>
              <a:gd name="connsiteX3" fmla="*/ 0 w 12203091"/>
              <a:gd name="connsiteY3" fmla="*/ 1539726 h 4237184"/>
              <a:gd name="connsiteX4" fmla="*/ 12203091 w 12203091"/>
              <a:gd name="connsiteY4" fmla="*/ 0 h 4237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3091" h="4237184">
                <a:moveTo>
                  <a:pt x="12203091" y="0"/>
                </a:moveTo>
                <a:lnTo>
                  <a:pt x="12203091" y="4237184"/>
                </a:lnTo>
                <a:lnTo>
                  <a:pt x="0" y="4237184"/>
                </a:lnTo>
                <a:lnTo>
                  <a:pt x="0" y="1539726"/>
                </a:lnTo>
                <a:lnTo>
                  <a:pt x="12203091" y="0"/>
                </a:lnTo>
                <a:close/>
              </a:path>
            </a:pathLst>
          </a:custGeom>
          <a:solidFill>
            <a:srgbClr val="F1D1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7" name="GREEN TRANSITION (TOP)"/>
          <p:cNvSpPr/>
          <p:nvPr/>
        </p:nvSpPr>
        <p:spPr>
          <a:xfrm>
            <a:off x="-5545" y="-4209624"/>
            <a:ext cx="12203091" cy="4178984"/>
          </a:xfrm>
          <a:custGeom>
            <a:avLst/>
            <a:gdLst>
              <a:gd name="connsiteX0" fmla="*/ 0 w 12203091"/>
              <a:gd name="connsiteY0" fmla="*/ 0 h 4178984"/>
              <a:gd name="connsiteX1" fmla="*/ 12203091 w 12203091"/>
              <a:gd name="connsiteY1" fmla="*/ 0 h 4178984"/>
              <a:gd name="connsiteX2" fmla="*/ 12203091 w 12203091"/>
              <a:gd name="connsiteY2" fmla="*/ 2639258 h 4178984"/>
              <a:gd name="connsiteX3" fmla="*/ 0 w 12203091"/>
              <a:gd name="connsiteY3" fmla="*/ 4178984 h 4178984"/>
              <a:gd name="connsiteX4" fmla="*/ 0 w 12203091"/>
              <a:gd name="connsiteY4" fmla="*/ 0 h 41789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3091" h="4178984">
                <a:moveTo>
                  <a:pt x="0" y="0"/>
                </a:moveTo>
                <a:lnTo>
                  <a:pt x="12203091" y="0"/>
                </a:lnTo>
                <a:lnTo>
                  <a:pt x="12203091" y="2639258"/>
                </a:lnTo>
                <a:lnTo>
                  <a:pt x="0" y="4178984"/>
                </a:lnTo>
                <a:lnTo>
                  <a:pt x="0" y="0"/>
                </a:lnTo>
                <a:close/>
              </a:path>
            </a:pathLst>
          </a:custGeom>
          <a:solidFill>
            <a:srgbClr val="F1D1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GREEN TRIANGLE (BOTTOM)"/>
          <p:cNvSpPr/>
          <p:nvPr/>
        </p:nvSpPr>
        <p:spPr>
          <a:xfrm rot="10800000">
            <a:off x="349705" y="5384400"/>
            <a:ext cx="11857622" cy="1730679"/>
          </a:xfrm>
          <a:custGeom>
            <a:avLst/>
            <a:gdLst>
              <a:gd name="connsiteX0" fmla="*/ 0 w 11857622"/>
              <a:gd name="connsiteY0" fmla="*/ 0 h 1730679"/>
              <a:gd name="connsiteX1" fmla="*/ 10510 w 11857622"/>
              <a:gd name="connsiteY1" fmla="*/ 0 h 1730679"/>
              <a:gd name="connsiteX2" fmla="*/ 10510 w 11857622"/>
              <a:gd name="connsiteY2" fmla="*/ 242237 h 1730679"/>
              <a:gd name="connsiteX3" fmla="*/ 11857622 w 11857622"/>
              <a:gd name="connsiteY3" fmla="*/ 242237 h 1730679"/>
              <a:gd name="connsiteX4" fmla="*/ 0 w 11857622"/>
              <a:gd name="connsiteY4" fmla="*/ 1730679 h 17306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857622" h="1730679">
                <a:moveTo>
                  <a:pt x="0" y="0"/>
                </a:moveTo>
                <a:lnTo>
                  <a:pt x="10510" y="0"/>
                </a:lnTo>
                <a:lnTo>
                  <a:pt x="10510" y="242237"/>
                </a:lnTo>
                <a:lnTo>
                  <a:pt x="11857622" y="242237"/>
                </a:lnTo>
                <a:lnTo>
                  <a:pt x="0" y="1730679"/>
                </a:lnTo>
                <a:close/>
              </a:path>
            </a:pathLst>
          </a:custGeom>
          <a:solidFill>
            <a:srgbClr val="F1D1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2" name="GREEN TRIANGLE (TOP)"/>
          <p:cNvSpPr/>
          <p:nvPr/>
        </p:nvSpPr>
        <p:spPr>
          <a:xfrm>
            <a:off x="-10511" y="-260679"/>
            <a:ext cx="11857622" cy="1730679"/>
          </a:xfrm>
          <a:custGeom>
            <a:avLst/>
            <a:gdLst>
              <a:gd name="connsiteX0" fmla="*/ 0 w 11857622"/>
              <a:gd name="connsiteY0" fmla="*/ 0 h 1730679"/>
              <a:gd name="connsiteX1" fmla="*/ 10510 w 11857622"/>
              <a:gd name="connsiteY1" fmla="*/ 0 h 1730679"/>
              <a:gd name="connsiteX2" fmla="*/ 10510 w 11857622"/>
              <a:gd name="connsiteY2" fmla="*/ 242237 h 1730679"/>
              <a:gd name="connsiteX3" fmla="*/ 11857622 w 11857622"/>
              <a:gd name="connsiteY3" fmla="*/ 242237 h 1730679"/>
              <a:gd name="connsiteX4" fmla="*/ 0 w 11857622"/>
              <a:gd name="connsiteY4" fmla="*/ 1730679 h 17306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857622" h="1730679">
                <a:moveTo>
                  <a:pt x="0" y="0"/>
                </a:moveTo>
                <a:lnTo>
                  <a:pt x="10510" y="0"/>
                </a:lnTo>
                <a:lnTo>
                  <a:pt x="10510" y="242237"/>
                </a:lnTo>
                <a:lnTo>
                  <a:pt x="11857622" y="242237"/>
                </a:lnTo>
                <a:lnTo>
                  <a:pt x="0" y="1730679"/>
                </a:lnTo>
                <a:close/>
              </a:path>
            </a:pathLst>
          </a:custGeom>
          <a:solidFill>
            <a:srgbClr val="F1D1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7" name="YELLOW ARROW TITLE"/>
          <p:cNvGrpSpPr/>
          <p:nvPr/>
        </p:nvGrpSpPr>
        <p:grpSpPr>
          <a:xfrm>
            <a:off x="11353982" y="-3192679"/>
            <a:ext cx="15489305" cy="3066140"/>
            <a:chOff x="-1542809" y="-1621909"/>
            <a:chExt cx="15489305" cy="3066140"/>
          </a:xfrm>
          <a:solidFill>
            <a:srgbClr val="A9D18E"/>
          </a:solidFill>
        </p:grpSpPr>
        <p:sp>
          <p:nvSpPr>
            <p:cNvPr id="28" name="Arrow: Up 27"/>
            <p:cNvSpPr/>
            <p:nvPr/>
          </p:nvSpPr>
          <p:spPr>
            <a:xfrm rot="15773629">
              <a:off x="4668774" y="-7833492"/>
              <a:ext cx="3066140" cy="15489305"/>
            </a:xfrm>
            <a:prstGeom prst="upArrow">
              <a:avLst>
                <a:gd name="adj1" fmla="val 50000"/>
                <a:gd name="adj2" fmla="val 40052"/>
              </a:avLst>
            </a:prstGeom>
            <a:solidFill>
              <a:srgbClr val="3E74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PH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 rot="21165214">
              <a:off x="-212022" y="-855453"/>
              <a:ext cx="13977662" cy="1400010"/>
            </a:xfrm>
            <a:prstGeom prst="rect">
              <a:avLst/>
            </a:prstGeom>
            <a:noFill/>
          </p:spPr>
          <p:txBody>
            <a:bodyPr wrap="square" rtlCol="0">
              <a:prstTxWarp prst="textPlain">
                <a:avLst/>
              </a:prstTxWarp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PH" sz="1800" b="1" i="0" u="none" strike="noStrike" kern="1200" cap="none" spc="30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NỘI DUNG 3</a:t>
              </a:r>
              <a:endParaRPr kumimoji="0" lang="en-PH" sz="18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-14442866" y="7142223"/>
            <a:ext cx="15480000" cy="3066140"/>
            <a:chOff x="-1740159" y="5444053"/>
            <a:chExt cx="15480000" cy="3066140"/>
          </a:xfrm>
          <a:solidFill>
            <a:srgbClr val="F18951"/>
          </a:solidFill>
        </p:grpSpPr>
        <p:sp>
          <p:nvSpPr>
            <p:cNvPr id="31" name="Arrow: Up 30"/>
            <p:cNvSpPr/>
            <p:nvPr/>
          </p:nvSpPr>
          <p:spPr>
            <a:xfrm rot="4964768" flipH="1">
              <a:off x="4466771" y="-762877"/>
              <a:ext cx="3066140" cy="15480000"/>
            </a:xfrm>
            <a:prstGeom prst="upArrow">
              <a:avLst>
                <a:gd name="adj1" fmla="val 50000"/>
                <a:gd name="adj2" fmla="val 4005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PH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 rot="21165214">
              <a:off x="-1562861" y="6332949"/>
              <a:ext cx="13944937" cy="1400010"/>
            </a:xfrm>
            <a:prstGeom prst="rect">
              <a:avLst/>
            </a:prstGeom>
            <a:grpFill/>
          </p:spPr>
          <p:txBody>
            <a:bodyPr wrap="square" rtlCol="0">
              <a:prstTxWarp prst="textPlain">
                <a:avLst/>
              </a:prstTxWarp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PH" sz="1800" b="1" u="none" strike="noStrike" kern="1200" cap="none" spc="30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NỘI DUNG 3</a:t>
              </a:r>
              <a:endParaRPr kumimoji="0" lang="en-PH" sz="1800" b="1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4" name="WHITE BORDER"/>
          <p:cNvSpPr/>
          <p:nvPr/>
        </p:nvSpPr>
        <p:spPr>
          <a:xfrm>
            <a:off x="-10510" y="1458000"/>
            <a:ext cx="144000" cy="540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WHITE BORDER"/>
          <p:cNvSpPr/>
          <p:nvPr/>
        </p:nvSpPr>
        <p:spPr>
          <a:xfrm rot="21167903">
            <a:off x="-121452" y="680091"/>
            <a:ext cx="12645109" cy="1142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WHITE BORDER"/>
          <p:cNvSpPr/>
          <p:nvPr/>
        </p:nvSpPr>
        <p:spPr>
          <a:xfrm>
            <a:off x="12062747" y="0"/>
            <a:ext cx="144000" cy="540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WHITE BORDER"/>
          <p:cNvSpPr/>
          <p:nvPr/>
        </p:nvSpPr>
        <p:spPr>
          <a:xfrm rot="21167903">
            <a:off x="-121453" y="6063612"/>
            <a:ext cx="12645109" cy="1142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  <p:transition spd="slow" advTm="4104">
    <p:cover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10750" fill="hold"/>
                                        <p:tgtEl>
                                          <p:spTgt spid="37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1.85185E-6 L -1.11745 0.24746 " pathEditMode="relative" rAng="0" ptsTypes="AA">
                                      <p:cBhvr>
                                        <p:cTn id="14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5872" y="1238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1.11745 0.24746 L -1.24948 0.27685 " pathEditMode="relative" rAng="0" ptsTypes="AA">
                                      <p:cBhvr>
                                        <p:cTn id="16" dur="1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602" y="1458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4.81481E-6 L 1.04974 -0.24837 " pathEditMode="relative" rAng="0" ptsTypes="AA">
                                      <p:cBhvr>
                                        <p:cTn id="18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487" y="-12431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1.04974 -0.24837 L 1.18854 -0.28148 " pathEditMode="relative" rAng="0" ptsTypes="AA">
                                      <p:cBhvr>
                                        <p:cTn id="20" dur="1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40" y="-1667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61459 L 0 -2.22222E-6 " pathEditMode="relative" rAng="0" ptsTypes="AA">
                                      <p:cBhvr>
                                        <p:cTn id="34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0718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62245 L 0 -4.81481E-6 " pathEditMode="relative" rAng="0" ptsTypes="AA">
                                      <p:cBhvr>
                                        <p:cTn id="36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1111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42" presetClass="path" presetSubtype="0" accel="50000" decel="5000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animMotion origin="layout" path="M 0 0.61458 L 0 -3.7037E-7 " pathEditMode="relative" rAng="0" ptsTypes="AA">
                                      <p:cBhvr>
                                        <p:cTn id="38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0718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42" presetClass="path" presetSubtype="0" accel="50000" decel="5000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animMotion origin="layout" path="M 0 -0.62245 L 0 -1.48148E-6 " pathEditMode="relative" rAng="0" ptsTypes="AA">
                                      <p:cBhvr>
                                        <p:cTn id="40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1111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42" presetClass="path" presetSubtype="0" accel="50000" decel="5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0 0.61458 L 0 -1.48148E-6 " pathEditMode="relative" rAng="0" ptsTypes="AA">
                                      <p:cBhvr>
                                        <p:cTn id="42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0741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42" presetClass="path" presetSubtype="0" accel="50000" decel="5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0 -0.62245 L 0 -1.48148E-6 " pathEditMode="relative" rAng="0" ptsTypes="AA">
                                      <p:cBhvr>
                                        <p:cTn id="44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11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61" grpId="0" animBg="1"/>
      <p:bldP spid="62" grpId="0" animBg="1"/>
      <p:bldP spid="55" grpId="0" animBg="1"/>
      <p:bldP spid="56" grpId="0" animBg="1"/>
      <p:bldP spid="48" grpId="0" animBg="1"/>
      <p:bldP spid="47" grpId="0" animBg="1"/>
      <p:bldP spid="4" grpId="0" animBg="1"/>
      <p:bldP spid="6" grpId="0" animBg="1"/>
      <p:bldP spid="12" grpId="0" animBg="1"/>
      <p:bldP spid="1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DO NOT DELETE"/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rgbClr val="F1D1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88" name="APP WINDOW (BACK)"/>
          <p:cNvGrpSpPr/>
          <p:nvPr/>
        </p:nvGrpSpPr>
        <p:grpSpPr>
          <a:xfrm>
            <a:off x="200064" y="249279"/>
            <a:ext cx="11502890" cy="6188765"/>
            <a:chOff x="401704" y="416301"/>
            <a:chExt cx="11502890" cy="6188765"/>
          </a:xfrm>
        </p:grpSpPr>
        <p:grpSp>
          <p:nvGrpSpPr>
            <p:cNvPr id="89" name="Group 88"/>
            <p:cNvGrpSpPr/>
            <p:nvPr/>
          </p:nvGrpSpPr>
          <p:grpSpPr>
            <a:xfrm>
              <a:off x="401704" y="416301"/>
              <a:ext cx="11502890" cy="6188765"/>
              <a:chOff x="401704" y="410818"/>
              <a:chExt cx="11502890" cy="6188765"/>
            </a:xfrm>
          </p:grpSpPr>
          <p:grpSp>
            <p:nvGrpSpPr>
              <p:cNvPr id="91" name="Group 90"/>
              <p:cNvGrpSpPr/>
              <p:nvPr/>
            </p:nvGrpSpPr>
            <p:grpSpPr>
              <a:xfrm>
                <a:off x="401707" y="410818"/>
                <a:ext cx="11502887" cy="6188765"/>
                <a:chOff x="344557" y="334618"/>
                <a:chExt cx="11502887" cy="6188765"/>
              </a:xfrm>
            </p:grpSpPr>
            <p:sp>
              <p:nvSpPr>
                <p:cNvPr id="94" name="Rectangle 93"/>
                <p:cNvSpPr/>
                <p:nvPr/>
              </p:nvSpPr>
              <p:spPr>
                <a:xfrm>
                  <a:off x="344557" y="334618"/>
                  <a:ext cx="11502887" cy="618876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PH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5" name="Rectangle 94"/>
                <p:cNvSpPr/>
                <p:nvPr/>
              </p:nvSpPr>
              <p:spPr>
                <a:xfrm>
                  <a:off x="344557" y="334618"/>
                  <a:ext cx="11502886" cy="434008"/>
                </a:xfrm>
                <a:prstGeom prst="rect">
                  <a:avLst/>
                </a:prstGeom>
                <a:solidFill>
                  <a:srgbClr val="CB5845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PH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96" name="Group 95"/>
                <p:cNvGrpSpPr/>
                <p:nvPr/>
              </p:nvGrpSpPr>
              <p:grpSpPr>
                <a:xfrm>
                  <a:off x="486382" y="464073"/>
                  <a:ext cx="175098" cy="175098"/>
                  <a:chOff x="2256816" y="1157591"/>
                  <a:chExt cx="447474" cy="447473"/>
                </a:xfrm>
              </p:grpSpPr>
              <p:cxnSp>
                <p:nvCxnSpPr>
                  <p:cNvPr id="100" name="Straight Connector 99"/>
                  <p:cNvCxnSpPr/>
                  <p:nvPr/>
                </p:nvCxnSpPr>
                <p:spPr>
                  <a:xfrm>
                    <a:off x="2256817" y="1157591"/>
                    <a:ext cx="447473" cy="44747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1" name="Straight Connector 100"/>
                  <p:cNvCxnSpPr/>
                  <p:nvPr/>
                </p:nvCxnSpPr>
                <p:spPr>
                  <a:xfrm flipH="1">
                    <a:off x="2256816" y="1157591"/>
                    <a:ext cx="447473" cy="44747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97" name="Straight Connector 96"/>
                <p:cNvCxnSpPr/>
                <p:nvPr/>
              </p:nvCxnSpPr>
              <p:spPr>
                <a:xfrm>
                  <a:off x="784698" y="334618"/>
                  <a:ext cx="0" cy="43400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" name="Straight Connector 97"/>
                <p:cNvCxnSpPr/>
                <p:nvPr/>
              </p:nvCxnSpPr>
              <p:spPr>
                <a:xfrm>
                  <a:off x="1222443" y="334618"/>
                  <a:ext cx="0" cy="43400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9" name="Oval 98"/>
                <p:cNvSpPr/>
                <p:nvPr/>
              </p:nvSpPr>
              <p:spPr>
                <a:xfrm>
                  <a:off x="896569" y="439754"/>
                  <a:ext cx="223736" cy="223736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PH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92" name="Rectangle 91"/>
              <p:cNvSpPr/>
              <p:nvPr/>
            </p:nvSpPr>
            <p:spPr>
              <a:xfrm>
                <a:off x="401705" y="1935857"/>
                <a:ext cx="5694296" cy="4663725"/>
              </a:xfrm>
              <a:prstGeom prst="rect">
                <a:avLst/>
              </a:prstGeom>
              <a:solidFill>
                <a:srgbClr val="3E74A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PH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3" name="Rectangle 92"/>
              <p:cNvSpPr/>
              <p:nvPr/>
            </p:nvSpPr>
            <p:spPr>
              <a:xfrm>
                <a:off x="401704" y="844826"/>
                <a:ext cx="11502887" cy="109519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PH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90" name="Rectangle 89"/>
            <p:cNvSpPr/>
            <p:nvPr/>
          </p:nvSpPr>
          <p:spPr>
            <a:xfrm>
              <a:off x="6096000" y="1954010"/>
              <a:ext cx="5808591" cy="4634654"/>
            </a:xfrm>
            <a:prstGeom prst="rect">
              <a:avLst/>
            </a:prstGeom>
            <a:solidFill>
              <a:srgbClr val="CB584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PH" sz="1800" b="0" i="0" u="none" strike="noStrike" kern="1200" cap="none" spc="0" normalizeH="0" baseline="0" noProof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48" name="APP WINDOW (MID)"/>
          <p:cNvGrpSpPr/>
          <p:nvPr/>
        </p:nvGrpSpPr>
        <p:grpSpPr>
          <a:xfrm>
            <a:off x="290331" y="419956"/>
            <a:ext cx="11502890" cy="6188765"/>
            <a:chOff x="401704" y="416301"/>
            <a:chExt cx="11502890" cy="6188765"/>
          </a:xfrm>
        </p:grpSpPr>
        <p:grpSp>
          <p:nvGrpSpPr>
            <p:cNvPr id="75" name="Group 74"/>
            <p:cNvGrpSpPr/>
            <p:nvPr/>
          </p:nvGrpSpPr>
          <p:grpSpPr>
            <a:xfrm>
              <a:off x="401704" y="416301"/>
              <a:ext cx="11502890" cy="6188765"/>
              <a:chOff x="401704" y="410818"/>
              <a:chExt cx="11502890" cy="6188765"/>
            </a:xfrm>
          </p:grpSpPr>
          <p:grpSp>
            <p:nvGrpSpPr>
              <p:cNvPr id="76" name="Group 75"/>
              <p:cNvGrpSpPr/>
              <p:nvPr/>
            </p:nvGrpSpPr>
            <p:grpSpPr>
              <a:xfrm>
                <a:off x="401707" y="410818"/>
                <a:ext cx="11502887" cy="6188765"/>
                <a:chOff x="344557" y="334618"/>
                <a:chExt cx="11502887" cy="6188765"/>
              </a:xfrm>
            </p:grpSpPr>
            <p:sp>
              <p:nvSpPr>
                <p:cNvPr id="80" name="Rectangle 79"/>
                <p:cNvSpPr/>
                <p:nvPr/>
              </p:nvSpPr>
              <p:spPr>
                <a:xfrm>
                  <a:off x="344557" y="334618"/>
                  <a:ext cx="11502887" cy="618876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PH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1" name="Rectangle 80"/>
                <p:cNvSpPr/>
                <p:nvPr/>
              </p:nvSpPr>
              <p:spPr>
                <a:xfrm>
                  <a:off x="344557" y="334618"/>
                  <a:ext cx="11502886" cy="434008"/>
                </a:xfrm>
                <a:prstGeom prst="rect">
                  <a:avLst/>
                </a:prstGeom>
                <a:solidFill>
                  <a:srgbClr val="CB5845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PH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82" name="Group 81"/>
                <p:cNvGrpSpPr/>
                <p:nvPr/>
              </p:nvGrpSpPr>
              <p:grpSpPr>
                <a:xfrm>
                  <a:off x="486382" y="464073"/>
                  <a:ext cx="175098" cy="175098"/>
                  <a:chOff x="2256816" y="1157591"/>
                  <a:chExt cx="447474" cy="447473"/>
                </a:xfrm>
              </p:grpSpPr>
              <p:cxnSp>
                <p:nvCxnSpPr>
                  <p:cNvPr id="86" name="Straight Connector 85"/>
                  <p:cNvCxnSpPr/>
                  <p:nvPr/>
                </p:nvCxnSpPr>
                <p:spPr>
                  <a:xfrm>
                    <a:off x="2256817" y="1157591"/>
                    <a:ext cx="447473" cy="44747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7" name="Straight Connector 86"/>
                  <p:cNvCxnSpPr/>
                  <p:nvPr/>
                </p:nvCxnSpPr>
                <p:spPr>
                  <a:xfrm flipH="1">
                    <a:off x="2256816" y="1157591"/>
                    <a:ext cx="447473" cy="44747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83" name="Straight Connector 82"/>
                <p:cNvCxnSpPr/>
                <p:nvPr/>
              </p:nvCxnSpPr>
              <p:spPr>
                <a:xfrm>
                  <a:off x="784698" y="334618"/>
                  <a:ext cx="0" cy="43400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Straight Connector 83"/>
                <p:cNvCxnSpPr/>
                <p:nvPr/>
              </p:nvCxnSpPr>
              <p:spPr>
                <a:xfrm>
                  <a:off x="1222443" y="334618"/>
                  <a:ext cx="0" cy="43400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5" name="Oval 84"/>
                <p:cNvSpPr/>
                <p:nvPr/>
              </p:nvSpPr>
              <p:spPr>
                <a:xfrm>
                  <a:off x="896569" y="439754"/>
                  <a:ext cx="223736" cy="223736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PH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77" name="Rectangle 76"/>
              <p:cNvSpPr/>
              <p:nvPr/>
            </p:nvSpPr>
            <p:spPr>
              <a:xfrm>
                <a:off x="401705" y="1935857"/>
                <a:ext cx="5694296" cy="4663725"/>
              </a:xfrm>
              <a:prstGeom prst="rect">
                <a:avLst/>
              </a:prstGeom>
              <a:solidFill>
                <a:srgbClr val="3E74A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PH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401704" y="844826"/>
                <a:ext cx="11502887" cy="109519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PH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47" name="Rectangle 46"/>
            <p:cNvSpPr/>
            <p:nvPr/>
          </p:nvSpPr>
          <p:spPr>
            <a:xfrm>
              <a:off x="6096000" y="1954010"/>
              <a:ext cx="5808591" cy="4634654"/>
            </a:xfrm>
            <a:prstGeom prst="rect">
              <a:avLst/>
            </a:prstGeom>
            <a:solidFill>
              <a:srgbClr val="CB584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PH" sz="1800" b="0" i="0" u="none" strike="noStrike" kern="1200" cap="none" spc="0" normalizeH="0" baseline="0" noProof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3" name="APP WINDOW (FRONT)"/>
          <p:cNvGrpSpPr/>
          <p:nvPr/>
        </p:nvGrpSpPr>
        <p:grpSpPr>
          <a:xfrm>
            <a:off x="451870" y="553803"/>
            <a:ext cx="11502890" cy="6188765"/>
            <a:chOff x="401704" y="410818"/>
            <a:chExt cx="11502890" cy="6188765"/>
          </a:xfrm>
        </p:grpSpPr>
        <p:grpSp>
          <p:nvGrpSpPr>
            <p:cNvPr id="117" name="Group 116"/>
            <p:cNvGrpSpPr/>
            <p:nvPr/>
          </p:nvGrpSpPr>
          <p:grpSpPr>
            <a:xfrm>
              <a:off x="401707" y="410818"/>
              <a:ext cx="11502887" cy="6188765"/>
              <a:chOff x="344557" y="334618"/>
              <a:chExt cx="11502887" cy="6188765"/>
            </a:xfrm>
          </p:grpSpPr>
          <p:sp>
            <p:nvSpPr>
              <p:cNvPr id="2" name="Rectangle 1"/>
              <p:cNvSpPr/>
              <p:nvPr/>
            </p:nvSpPr>
            <p:spPr>
              <a:xfrm>
                <a:off x="344557" y="334618"/>
                <a:ext cx="11502887" cy="61887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PH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" name="Rectangle 2"/>
              <p:cNvSpPr/>
              <p:nvPr/>
            </p:nvSpPr>
            <p:spPr>
              <a:xfrm>
                <a:off x="344557" y="334618"/>
                <a:ext cx="11502886" cy="434008"/>
              </a:xfrm>
              <a:prstGeom prst="rect">
                <a:avLst/>
              </a:prstGeom>
              <a:solidFill>
                <a:srgbClr val="CB5845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PH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7" name="Group 6"/>
              <p:cNvGrpSpPr/>
              <p:nvPr/>
            </p:nvGrpSpPr>
            <p:grpSpPr>
              <a:xfrm>
                <a:off x="486382" y="464073"/>
                <a:ext cx="175098" cy="175098"/>
                <a:chOff x="2256816" y="1157591"/>
                <a:chExt cx="447474" cy="447473"/>
              </a:xfrm>
            </p:grpSpPr>
            <p:cxnSp>
              <p:nvCxnSpPr>
                <p:cNvPr id="5" name="Straight Connector 4"/>
                <p:cNvCxnSpPr/>
                <p:nvPr/>
              </p:nvCxnSpPr>
              <p:spPr>
                <a:xfrm>
                  <a:off x="2256817" y="1157591"/>
                  <a:ext cx="447473" cy="447473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" name="Straight Connector 5"/>
                <p:cNvCxnSpPr/>
                <p:nvPr/>
              </p:nvCxnSpPr>
              <p:spPr>
                <a:xfrm flipH="1">
                  <a:off x="2256816" y="1157591"/>
                  <a:ext cx="447473" cy="447473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9" name="Straight Connector 8"/>
              <p:cNvCxnSpPr/>
              <p:nvPr/>
            </p:nvCxnSpPr>
            <p:spPr>
              <a:xfrm>
                <a:off x="784698" y="334618"/>
                <a:ext cx="0" cy="43400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/>
              <p:cNvCxnSpPr/>
              <p:nvPr/>
            </p:nvCxnSpPr>
            <p:spPr>
              <a:xfrm>
                <a:off x="1222443" y="334618"/>
                <a:ext cx="0" cy="43400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Oval 10"/>
              <p:cNvSpPr/>
              <p:nvPr/>
            </p:nvSpPr>
            <p:spPr>
              <a:xfrm>
                <a:off x="896569" y="439754"/>
                <a:ext cx="223736" cy="22373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PH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73" name="Rectangle 72"/>
            <p:cNvSpPr/>
            <p:nvPr/>
          </p:nvSpPr>
          <p:spPr>
            <a:xfrm>
              <a:off x="401704" y="1935857"/>
              <a:ext cx="11451965" cy="4645201"/>
            </a:xfrm>
            <a:prstGeom prst="rect">
              <a:avLst/>
            </a:prstGeom>
            <a:solidFill>
              <a:srgbClr val="3E74A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401704" y="844826"/>
              <a:ext cx="11502887" cy="109519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PH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4" name="BODY TEXT"/>
          <p:cNvSpPr txBox="1"/>
          <p:nvPr/>
        </p:nvSpPr>
        <p:spPr>
          <a:xfrm>
            <a:off x="398779" y="2146441"/>
            <a:ext cx="5296868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PH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  <a:r>
              <a:rPr kumimoji="0" lang="en-PH" sz="1800" b="1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PH" sz="1800" b="1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Đ</a:t>
            </a:r>
            <a:r>
              <a:rPr kumimoji="0" lang="en-PH" sz="1800" b="1" i="0" u="none" strike="noStrike" kern="1200" cap="none" spc="0" normalizeH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ăng</a:t>
            </a:r>
            <a:r>
              <a:rPr kumimoji="0" lang="en-PH" sz="1800" b="1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PH" sz="1800" b="1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kumimoji="0" lang="en-PH" sz="1800" b="1" i="0" u="none" strike="noStrike" kern="1200" cap="none" spc="0" normalizeH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hập</a:t>
            </a:r>
            <a:endParaRPr kumimoji="0" lang="en-PH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ITLE TEXT"/>
          <p:cNvSpPr txBox="1"/>
          <p:nvPr/>
        </p:nvSpPr>
        <p:spPr>
          <a:xfrm>
            <a:off x="2721939" y="1107030"/>
            <a:ext cx="68624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PH" sz="3200" b="1" dirty="0">
                <a:solidFill>
                  <a:srgbClr val="CB584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Giao </a:t>
            </a:r>
            <a:r>
              <a:rPr lang="en-PH" sz="3200" b="1" dirty="0" err="1">
                <a:solidFill>
                  <a:srgbClr val="CB584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Diện</a:t>
            </a:r>
            <a:endParaRPr kumimoji="0" lang="en-PH" sz="3200" b="1" i="0" u="none" strike="noStrike" kern="1200" cap="none" spc="0" normalizeH="0" baseline="0" noProof="0" dirty="0">
              <a:ln>
                <a:noFill/>
              </a:ln>
              <a:solidFill>
                <a:srgbClr val="CB5845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Picture 15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843C6E80-3D3C-8909-0A5C-91D7381995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1006" y="2091111"/>
            <a:ext cx="6633468" cy="4629607"/>
          </a:xfrm>
          <a:prstGeom prst="rect">
            <a:avLst/>
          </a:prstGeom>
        </p:spPr>
      </p:pic>
    </p:spTree>
  </p:cSld>
  <p:clrMapOvr>
    <a:masterClrMapping/>
  </p:clrMapOvr>
  <p:transition spd="slow" advTm="2957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APP WINDOW (BACK)"/>
          <p:cNvGrpSpPr/>
          <p:nvPr/>
        </p:nvGrpSpPr>
        <p:grpSpPr>
          <a:xfrm>
            <a:off x="200064" y="249279"/>
            <a:ext cx="11502890" cy="6188765"/>
            <a:chOff x="401704" y="416301"/>
            <a:chExt cx="11502890" cy="6188765"/>
          </a:xfrm>
        </p:grpSpPr>
        <p:grpSp>
          <p:nvGrpSpPr>
            <p:cNvPr id="89" name="Group 88"/>
            <p:cNvGrpSpPr/>
            <p:nvPr/>
          </p:nvGrpSpPr>
          <p:grpSpPr>
            <a:xfrm>
              <a:off x="401704" y="416301"/>
              <a:ext cx="11502890" cy="6188765"/>
              <a:chOff x="401704" y="410818"/>
              <a:chExt cx="11502890" cy="6188765"/>
            </a:xfrm>
          </p:grpSpPr>
          <p:grpSp>
            <p:nvGrpSpPr>
              <p:cNvPr id="91" name="Group 90"/>
              <p:cNvGrpSpPr/>
              <p:nvPr/>
            </p:nvGrpSpPr>
            <p:grpSpPr>
              <a:xfrm>
                <a:off x="401707" y="410818"/>
                <a:ext cx="11502887" cy="6188765"/>
                <a:chOff x="344557" y="334618"/>
                <a:chExt cx="11502887" cy="6188765"/>
              </a:xfrm>
            </p:grpSpPr>
            <p:sp>
              <p:nvSpPr>
                <p:cNvPr id="94" name="Rectangle 93"/>
                <p:cNvSpPr/>
                <p:nvPr/>
              </p:nvSpPr>
              <p:spPr>
                <a:xfrm>
                  <a:off x="344557" y="334618"/>
                  <a:ext cx="11502887" cy="618876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PH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5" name="Rectangle 94"/>
                <p:cNvSpPr/>
                <p:nvPr/>
              </p:nvSpPr>
              <p:spPr>
                <a:xfrm>
                  <a:off x="344557" y="334618"/>
                  <a:ext cx="11502886" cy="434008"/>
                </a:xfrm>
                <a:prstGeom prst="rect">
                  <a:avLst/>
                </a:prstGeom>
                <a:solidFill>
                  <a:srgbClr val="CB5845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PH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96" name="Group 95"/>
                <p:cNvGrpSpPr/>
                <p:nvPr/>
              </p:nvGrpSpPr>
              <p:grpSpPr>
                <a:xfrm>
                  <a:off x="486382" y="464073"/>
                  <a:ext cx="175098" cy="175098"/>
                  <a:chOff x="2256816" y="1157591"/>
                  <a:chExt cx="447474" cy="447473"/>
                </a:xfrm>
              </p:grpSpPr>
              <p:cxnSp>
                <p:nvCxnSpPr>
                  <p:cNvPr id="100" name="Straight Connector 99"/>
                  <p:cNvCxnSpPr/>
                  <p:nvPr/>
                </p:nvCxnSpPr>
                <p:spPr>
                  <a:xfrm>
                    <a:off x="2256817" y="1157591"/>
                    <a:ext cx="447473" cy="44747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1" name="Straight Connector 100"/>
                  <p:cNvCxnSpPr/>
                  <p:nvPr/>
                </p:nvCxnSpPr>
                <p:spPr>
                  <a:xfrm flipH="1">
                    <a:off x="2256816" y="1157591"/>
                    <a:ext cx="447473" cy="44747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97" name="Straight Connector 96"/>
                <p:cNvCxnSpPr/>
                <p:nvPr/>
              </p:nvCxnSpPr>
              <p:spPr>
                <a:xfrm>
                  <a:off x="784698" y="334618"/>
                  <a:ext cx="0" cy="43400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" name="Straight Connector 97"/>
                <p:cNvCxnSpPr/>
                <p:nvPr/>
              </p:nvCxnSpPr>
              <p:spPr>
                <a:xfrm>
                  <a:off x="1222443" y="334618"/>
                  <a:ext cx="0" cy="43400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9" name="Oval 98"/>
                <p:cNvSpPr/>
                <p:nvPr/>
              </p:nvSpPr>
              <p:spPr>
                <a:xfrm>
                  <a:off x="896569" y="439754"/>
                  <a:ext cx="223736" cy="223736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PH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92" name="Rectangle 91"/>
              <p:cNvSpPr/>
              <p:nvPr/>
            </p:nvSpPr>
            <p:spPr>
              <a:xfrm>
                <a:off x="401705" y="1935857"/>
                <a:ext cx="5694296" cy="4663725"/>
              </a:xfrm>
              <a:prstGeom prst="rect">
                <a:avLst/>
              </a:prstGeom>
              <a:solidFill>
                <a:srgbClr val="3E74A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PH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3" name="Rectangle 92"/>
              <p:cNvSpPr/>
              <p:nvPr/>
            </p:nvSpPr>
            <p:spPr>
              <a:xfrm>
                <a:off x="401704" y="844826"/>
                <a:ext cx="11502887" cy="109519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PH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90" name="Rectangle 89"/>
            <p:cNvSpPr/>
            <p:nvPr/>
          </p:nvSpPr>
          <p:spPr>
            <a:xfrm>
              <a:off x="6096000" y="1954010"/>
              <a:ext cx="5808591" cy="4634654"/>
            </a:xfrm>
            <a:prstGeom prst="rect">
              <a:avLst/>
            </a:prstGeom>
            <a:solidFill>
              <a:srgbClr val="CB584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PH" sz="1800" b="0" i="0" u="none" strike="noStrike" kern="1200" cap="none" spc="0" normalizeH="0" baseline="0" noProof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48" name="APP WINDOW (MID)"/>
          <p:cNvGrpSpPr/>
          <p:nvPr/>
        </p:nvGrpSpPr>
        <p:grpSpPr>
          <a:xfrm>
            <a:off x="290968" y="338748"/>
            <a:ext cx="11502890" cy="6188765"/>
            <a:chOff x="401704" y="416301"/>
            <a:chExt cx="11502890" cy="6188765"/>
          </a:xfrm>
        </p:grpSpPr>
        <p:grpSp>
          <p:nvGrpSpPr>
            <p:cNvPr id="75" name="Group 74"/>
            <p:cNvGrpSpPr/>
            <p:nvPr/>
          </p:nvGrpSpPr>
          <p:grpSpPr>
            <a:xfrm>
              <a:off x="401704" y="416301"/>
              <a:ext cx="11502890" cy="6188765"/>
              <a:chOff x="401704" y="410818"/>
              <a:chExt cx="11502890" cy="6188765"/>
            </a:xfrm>
          </p:grpSpPr>
          <p:grpSp>
            <p:nvGrpSpPr>
              <p:cNvPr id="76" name="Group 75"/>
              <p:cNvGrpSpPr/>
              <p:nvPr/>
            </p:nvGrpSpPr>
            <p:grpSpPr>
              <a:xfrm>
                <a:off x="401707" y="410818"/>
                <a:ext cx="11502887" cy="6188765"/>
                <a:chOff x="344557" y="334618"/>
                <a:chExt cx="11502887" cy="6188765"/>
              </a:xfrm>
            </p:grpSpPr>
            <p:sp>
              <p:nvSpPr>
                <p:cNvPr id="80" name="Rectangle 79"/>
                <p:cNvSpPr/>
                <p:nvPr/>
              </p:nvSpPr>
              <p:spPr>
                <a:xfrm>
                  <a:off x="344557" y="334618"/>
                  <a:ext cx="11502887" cy="618876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PH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1" name="Rectangle 80"/>
                <p:cNvSpPr/>
                <p:nvPr/>
              </p:nvSpPr>
              <p:spPr>
                <a:xfrm>
                  <a:off x="344557" y="334618"/>
                  <a:ext cx="11502886" cy="434008"/>
                </a:xfrm>
                <a:prstGeom prst="rect">
                  <a:avLst/>
                </a:prstGeom>
                <a:solidFill>
                  <a:srgbClr val="CB5845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PH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82" name="Group 81"/>
                <p:cNvGrpSpPr/>
                <p:nvPr/>
              </p:nvGrpSpPr>
              <p:grpSpPr>
                <a:xfrm>
                  <a:off x="486382" y="464073"/>
                  <a:ext cx="175098" cy="175098"/>
                  <a:chOff x="2256816" y="1157591"/>
                  <a:chExt cx="447474" cy="447473"/>
                </a:xfrm>
              </p:grpSpPr>
              <p:cxnSp>
                <p:nvCxnSpPr>
                  <p:cNvPr id="86" name="Straight Connector 85"/>
                  <p:cNvCxnSpPr/>
                  <p:nvPr/>
                </p:nvCxnSpPr>
                <p:spPr>
                  <a:xfrm>
                    <a:off x="2256817" y="1157591"/>
                    <a:ext cx="447473" cy="44747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7" name="Straight Connector 86"/>
                  <p:cNvCxnSpPr/>
                  <p:nvPr/>
                </p:nvCxnSpPr>
                <p:spPr>
                  <a:xfrm flipH="1">
                    <a:off x="2256816" y="1157591"/>
                    <a:ext cx="447473" cy="44747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83" name="Straight Connector 82"/>
                <p:cNvCxnSpPr/>
                <p:nvPr/>
              </p:nvCxnSpPr>
              <p:spPr>
                <a:xfrm>
                  <a:off x="784698" y="334618"/>
                  <a:ext cx="0" cy="43400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Straight Connector 83"/>
                <p:cNvCxnSpPr/>
                <p:nvPr/>
              </p:nvCxnSpPr>
              <p:spPr>
                <a:xfrm>
                  <a:off x="1222443" y="334618"/>
                  <a:ext cx="0" cy="43400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5" name="Oval 84"/>
                <p:cNvSpPr/>
                <p:nvPr/>
              </p:nvSpPr>
              <p:spPr>
                <a:xfrm>
                  <a:off x="896569" y="439754"/>
                  <a:ext cx="223736" cy="223736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PH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77" name="Rectangle 76"/>
              <p:cNvSpPr/>
              <p:nvPr/>
            </p:nvSpPr>
            <p:spPr>
              <a:xfrm>
                <a:off x="401705" y="1935857"/>
                <a:ext cx="5694296" cy="4663725"/>
              </a:xfrm>
              <a:prstGeom prst="rect">
                <a:avLst/>
              </a:prstGeom>
              <a:solidFill>
                <a:srgbClr val="3E74A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PH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401704" y="844826"/>
                <a:ext cx="11502887" cy="109519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PH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47" name="Rectangle 46"/>
            <p:cNvSpPr/>
            <p:nvPr/>
          </p:nvSpPr>
          <p:spPr>
            <a:xfrm>
              <a:off x="6096000" y="1954010"/>
              <a:ext cx="5808591" cy="4634654"/>
            </a:xfrm>
            <a:prstGeom prst="rect">
              <a:avLst/>
            </a:prstGeom>
            <a:solidFill>
              <a:srgbClr val="CB584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PH" sz="1800" b="0" i="0" u="none" strike="noStrike" kern="1200" cap="none" spc="0" normalizeH="0" baseline="0" noProof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3" name="APP WINDOW (FRONT)"/>
          <p:cNvGrpSpPr/>
          <p:nvPr/>
        </p:nvGrpSpPr>
        <p:grpSpPr>
          <a:xfrm>
            <a:off x="401704" y="410818"/>
            <a:ext cx="11502890" cy="6188765"/>
            <a:chOff x="401704" y="410818"/>
            <a:chExt cx="11502890" cy="6188765"/>
          </a:xfrm>
        </p:grpSpPr>
        <p:grpSp>
          <p:nvGrpSpPr>
            <p:cNvPr id="117" name="Group 116"/>
            <p:cNvGrpSpPr/>
            <p:nvPr/>
          </p:nvGrpSpPr>
          <p:grpSpPr>
            <a:xfrm>
              <a:off x="401707" y="410818"/>
              <a:ext cx="11502887" cy="6188765"/>
              <a:chOff x="344557" y="334618"/>
              <a:chExt cx="11502887" cy="6188765"/>
            </a:xfrm>
          </p:grpSpPr>
          <p:sp>
            <p:nvSpPr>
              <p:cNvPr id="2" name="Rectangle 1"/>
              <p:cNvSpPr/>
              <p:nvPr/>
            </p:nvSpPr>
            <p:spPr>
              <a:xfrm>
                <a:off x="344557" y="334618"/>
                <a:ext cx="11502887" cy="61887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PH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" name="Rectangle 2"/>
              <p:cNvSpPr/>
              <p:nvPr/>
            </p:nvSpPr>
            <p:spPr>
              <a:xfrm>
                <a:off x="344557" y="334618"/>
                <a:ext cx="11502886" cy="434008"/>
              </a:xfrm>
              <a:prstGeom prst="rect">
                <a:avLst/>
              </a:prstGeom>
              <a:solidFill>
                <a:srgbClr val="CB5845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PH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7" name="Group 6"/>
              <p:cNvGrpSpPr/>
              <p:nvPr/>
            </p:nvGrpSpPr>
            <p:grpSpPr>
              <a:xfrm>
                <a:off x="486382" y="464073"/>
                <a:ext cx="175098" cy="175098"/>
                <a:chOff x="2256816" y="1157591"/>
                <a:chExt cx="447474" cy="447473"/>
              </a:xfrm>
            </p:grpSpPr>
            <p:cxnSp>
              <p:nvCxnSpPr>
                <p:cNvPr id="5" name="Straight Connector 4"/>
                <p:cNvCxnSpPr/>
                <p:nvPr/>
              </p:nvCxnSpPr>
              <p:spPr>
                <a:xfrm>
                  <a:off x="2256817" y="1157591"/>
                  <a:ext cx="447473" cy="447473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" name="Straight Connector 5"/>
                <p:cNvCxnSpPr/>
                <p:nvPr/>
              </p:nvCxnSpPr>
              <p:spPr>
                <a:xfrm flipH="1">
                  <a:off x="2256816" y="1157591"/>
                  <a:ext cx="447473" cy="447473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9" name="Straight Connector 8"/>
              <p:cNvCxnSpPr/>
              <p:nvPr/>
            </p:nvCxnSpPr>
            <p:spPr>
              <a:xfrm>
                <a:off x="784698" y="334618"/>
                <a:ext cx="0" cy="43400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/>
              <p:cNvCxnSpPr/>
              <p:nvPr/>
            </p:nvCxnSpPr>
            <p:spPr>
              <a:xfrm>
                <a:off x="1222443" y="334618"/>
                <a:ext cx="0" cy="43400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Oval 10"/>
              <p:cNvSpPr/>
              <p:nvPr/>
            </p:nvSpPr>
            <p:spPr>
              <a:xfrm>
                <a:off x="896569" y="439754"/>
                <a:ext cx="223736" cy="22373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PH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73" name="Rectangle 72"/>
            <p:cNvSpPr/>
            <p:nvPr/>
          </p:nvSpPr>
          <p:spPr>
            <a:xfrm>
              <a:off x="401705" y="1935857"/>
              <a:ext cx="5694296" cy="4645201"/>
            </a:xfrm>
            <a:prstGeom prst="rect">
              <a:avLst/>
            </a:prstGeom>
            <a:solidFill>
              <a:srgbClr val="3E74A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401704" y="844826"/>
              <a:ext cx="11502887" cy="109519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PH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4" name="BODY TEXT"/>
          <p:cNvSpPr txBox="1"/>
          <p:nvPr/>
        </p:nvSpPr>
        <p:spPr>
          <a:xfrm>
            <a:off x="600419" y="2147192"/>
            <a:ext cx="52968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PH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From</a:t>
            </a:r>
            <a:r>
              <a:rPr kumimoji="0" lang="en-PH" sz="1800" b="1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PH" sz="1800" b="1" i="0" u="none" strike="noStrike" kern="1200" cap="none" spc="0" normalizeH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chính</a:t>
            </a:r>
            <a:endParaRPr kumimoji="0" lang="en-PH" sz="1800" b="1" i="0" u="none" strike="noStrike" kern="1200" cap="none" spc="0" normalizeH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PH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ITLE TEXT"/>
          <p:cNvSpPr txBox="1"/>
          <p:nvPr/>
        </p:nvSpPr>
        <p:spPr>
          <a:xfrm>
            <a:off x="2721939" y="1107030"/>
            <a:ext cx="68624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PH" sz="3200" b="1" dirty="0">
                <a:solidFill>
                  <a:srgbClr val="CB584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Giao </a:t>
            </a:r>
            <a:r>
              <a:rPr lang="en-PH" sz="3200" b="1" dirty="0" err="1">
                <a:solidFill>
                  <a:srgbClr val="CB584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Diện</a:t>
            </a:r>
            <a:endParaRPr kumimoji="0" lang="en-PH" sz="3200" b="1" i="0" u="none" strike="noStrike" kern="1200" cap="none" spc="0" normalizeH="0" baseline="0" noProof="0" dirty="0">
              <a:ln>
                <a:noFill/>
              </a:ln>
              <a:solidFill>
                <a:srgbClr val="CB5845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DO NOT DELETE"/>
          <p:cNvSpPr/>
          <p:nvPr/>
        </p:nvSpPr>
        <p:spPr>
          <a:xfrm>
            <a:off x="11922014" y="1691805"/>
            <a:ext cx="269986" cy="5166195"/>
          </a:xfrm>
          <a:prstGeom prst="rect">
            <a:avLst/>
          </a:prstGeom>
          <a:solidFill>
            <a:srgbClr val="F1D1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Picture 14" descr="A screenshot of a computer&#10;&#10;Description automatically generated">
            <a:extLst>
              <a:ext uri="{FF2B5EF4-FFF2-40B4-BE49-F238E27FC236}">
                <a16:creationId xmlns:a16="http://schemas.microsoft.com/office/drawing/2014/main" id="{218AFBEC-CACF-4FC0-DB3A-54643D6700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8146" y="1936665"/>
            <a:ext cx="8233865" cy="4647204"/>
          </a:xfrm>
          <a:prstGeom prst="rect">
            <a:avLst/>
          </a:prstGeom>
        </p:spPr>
      </p:pic>
    </p:spTree>
  </p:cSld>
  <p:clrMapOvr>
    <a:masterClrMapping/>
  </p:clrMapOvr>
  <p:transition spd="slow" advTm="2957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DO NOT DELETE"/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rgbClr val="F1D1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88" name="APP WINDOW (BACK)"/>
          <p:cNvGrpSpPr/>
          <p:nvPr/>
        </p:nvGrpSpPr>
        <p:grpSpPr>
          <a:xfrm>
            <a:off x="200064" y="249279"/>
            <a:ext cx="11502890" cy="6188765"/>
            <a:chOff x="401704" y="416301"/>
            <a:chExt cx="11502890" cy="6188765"/>
          </a:xfrm>
        </p:grpSpPr>
        <p:grpSp>
          <p:nvGrpSpPr>
            <p:cNvPr id="89" name="Group 88"/>
            <p:cNvGrpSpPr/>
            <p:nvPr/>
          </p:nvGrpSpPr>
          <p:grpSpPr>
            <a:xfrm>
              <a:off x="401704" y="416301"/>
              <a:ext cx="11502890" cy="6188765"/>
              <a:chOff x="401704" y="410818"/>
              <a:chExt cx="11502890" cy="6188765"/>
            </a:xfrm>
          </p:grpSpPr>
          <p:grpSp>
            <p:nvGrpSpPr>
              <p:cNvPr id="91" name="Group 90"/>
              <p:cNvGrpSpPr/>
              <p:nvPr/>
            </p:nvGrpSpPr>
            <p:grpSpPr>
              <a:xfrm>
                <a:off x="401707" y="410818"/>
                <a:ext cx="11502887" cy="6188765"/>
                <a:chOff x="344557" y="334618"/>
                <a:chExt cx="11502887" cy="6188765"/>
              </a:xfrm>
            </p:grpSpPr>
            <p:sp>
              <p:nvSpPr>
                <p:cNvPr id="94" name="Rectangle 93"/>
                <p:cNvSpPr/>
                <p:nvPr/>
              </p:nvSpPr>
              <p:spPr>
                <a:xfrm>
                  <a:off x="344557" y="334618"/>
                  <a:ext cx="11502887" cy="618876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PH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5" name="Rectangle 94"/>
                <p:cNvSpPr/>
                <p:nvPr/>
              </p:nvSpPr>
              <p:spPr>
                <a:xfrm>
                  <a:off x="344557" y="334618"/>
                  <a:ext cx="11502886" cy="434008"/>
                </a:xfrm>
                <a:prstGeom prst="rect">
                  <a:avLst/>
                </a:prstGeom>
                <a:solidFill>
                  <a:srgbClr val="CB5845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PH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96" name="Group 95"/>
                <p:cNvGrpSpPr/>
                <p:nvPr/>
              </p:nvGrpSpPr>
              <p:grpSpPr>
                <a:xfrm>
                  <a:off x="486382" y="464073"/>
                  <a:ext cx="175098" cy="175098"/>
                  <a:chOff x="2256816" y="1157591"/>
                  <a:chExt cx="447474" cy="447473"/>
                </a:xfrm>
              </p:grpSpPr>
              <p:cxnSp>
                <p:nvCxnSpPr>
                  <p:cNvPr id="100" name="Straight Connector 99"/>
                  <p:cNvCxnSpPr/>
                  <p:nvPr/>
                </p:nvCxnSpPr>
                <p:spPr>
                  <a:xfrm>
                    <a:off x="2256817" y="1157591"/>
                    <a:ext cx="447473" cy="44747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1" name="Straight Connector 100"/>
                  <p:cNvCxnSpPr/>
                  <p:nvPr/>
                </p:nvCxnSpPr>
                <p:spPr>
                  <a:xfrm flipH="1">
                    <a:off x="2256816" y="1157591"/>
                    <a:ext cx="447473" cy="44747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97" name="Straight Connector 96"/>
                <p:cNvCxnSpPr/>
                <p:nvPr/>
              </p:nvCxnSpPr>
              <p:spPr>
                <a:xfrm>
                  <a:off x="784698" y="334618"/>
                  <a:ext cx="0" cy="43400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" name="Straight Connector 97"/>
                <p:cNvCxnSpPr/>
                <p:nvPr/>
              </p:nvCxnSpPr>
              <p:spPr>
                <a:xfrm>
                  <a:off x="1222443" y="334618"/>
                  <a:ext cx="0" cy="43400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9" name="Oval 98"/>
                <p:cNvSpPr/>
                <p:nvPr/>
              </p:nvSpPr>
              <p:spPr>
                <a:xfrm>
                  <a:off x="896569" y="439754"/>
                  <a:ext cx="223736" cy="223736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PH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92" name="Rectangle 91"/>
              <p:cNvSpPr/>
              <p:nvPr/>
            </p:nvSpPr>
            <p:spPr>
              <a:xfrm>
                <a:off x="401705" y="1935857"/>
                <a:ext cx="5694296" cy="4663725"/>
              </a:xfrm>
              <a:prstGeom prst="rect">
                <a:avLst/>
              </a:prstGeom>
              <a:solidFill>
                <a:srgbClr val="3E74A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PH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3" name="Rectangle 92"/>
              <p:cNvSpPr/>
              <p:nvPr/>
            </p:nvSpPr>
            <p:spPr>
              <a:xfrm>
                <a:off x="401704" y="844826"/>
                <a:ext cx="11502887" cy="109519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PH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90" name="Rectangle 89"/>
            <p:cNvSpPr/>
            <p:nvPr/>
          </p:nvSpPr>
          <p:spPr>
            <a:xfrm>
              <a:off x="6096000" y="1954010"/>
              <a:ext cx="5808591" cy="4634654"/>
            </a:xfrm>
            <a:prstGeom prst="rect">
              <a:avLst/>
            </a:prstGeom>
            <a:solidFill>
              <a:srgbClr val="CB584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PH" sz="1800" b="0" i="0" u="none" strike="noStrike" kern="1200" cap="none" spc="0" normalizeH="0" baseline="0" noProof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48" name="APP WINDOW (MID)"/>
          <p:cNvGrpSpPr/>
          <p:nvPr/>
        </p:nvGrpSpPr>
        <p:grpSpPr>
          <a:xfrm>
            <a:off x="290968" y="338748"/>
            <a:ext cx="11502890" cy="6188765"/>
            <a:chOff x="401704" y="416301"/>
            <a:chExt cx="11502890" cy="6188765"/>
          </a:xfrm>
        </p:grpSpPr>
        <p:grpSp>
          <p:nvGrpSpPr>
            <p:cNvPr id="75" name="Group 74"/>
            <p:cNvGrpSpPr/>
            <p:nvPr/>
          </p:nvGrpSpPr>
          <p:grpSpPr>
            <a:xfrm>
              <a:off x="401704" y="416301"/>
              <a:ext cx="11502890" cy="6188765"/>
              <a:chOff x="401704" y="410818"/>
              <a:chExt cx="11502890" cy="6188765"/>
            </a:xfrm>
          </p:grpSpPr>
          <p:grpSp>
            <p:nvGrpSpPr>
              <p:cNvPr id="76" name="Group 75"/>
              <p:cNvGrpSpPr/>
              <p:nvPr/>
            </p:nvGrpSpPr>
            <p:grpSpPr>
              <a:xfrm>
                <a:off x="401707" y="410818"/>
                <a:ext cx="11502887" cy="6188765"/>
                <a:chOff x="344557" y="334618"/>
                <a:chExt cx="11502887" cy="6188765"/>
              </a:xfrm>
            </p:grpSpPr>
            <p:sp>
              <p:nvSpPr>
                <p:cNvPr id="80" name="Rectangle 79"/>
                <p:cNvSpPr/>
                <p:nvPr/>
              </p:nvSpPr>
              <p:spPr>
                <a:xfrm>
                  <a:off x="344557" y="334618"/>
                  <a:ext cx="11502887" cy="618876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PH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1" name="Rectangle 80"/>
                <p:cNvSpPr/>
                <p:nvPr/>
              </p:nvSpPr>
              <p:spPr>
                <a:xfrm>
                  <a:off x="344557" y="334618"/>
                  <a:ext cx="11502886" cy="434008"/>
                </a:xfrm>
                <a:prstGeom prst="rect">
                  <a:avLst/>
                </a:prstGeom>
                <a:solidFill>
                  <a:srgbClr val="CB5845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PH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82" name="Group 81"/>
                <p:cNvGrpSpPr/>
                <p:nvPr/>
              </p:nvGrpSpPr>
              <p:grpSpPr>
                <a:xfrm>
                  <a:off x="486382" y="464073"/>
                  <a:ext cx="175098" cy="175098"/>
                  <a:chOff x="2256816" y="1157591"/>
                  <a:chExt cx="447474" cy="447473"/>
                </a:xfrm>
              </p:grpSpPr>
              <p:cxnSp>
                <p:nvCxnSpPr>
                  <p:cNvPr id="86" name="Straight Connector 85"/>
                  <p:cNvCxnSpPr/>
                  <p:nvPr/>
                </p:nvCxnSpPr>
                <p:spPr>
                  <a:xfrm>
                    <a:off x="2256817" y="1157591"/>
                    <a:ext cx="447473" cy="44747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7" name="Straight Connector 86"/>
                  <p:cNvCxnSpPr/>
                  <p:nvPr/>
                </p:nvCxnSpPr>
                <p:spPr>
                  <a:xfrm flipH="1">
                    <a:off x="2256816" y="1157591"/>
                    <a:ext cx="447473" cy="44747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83" name="Straight Connector 82"/>
                <p:cNvCxnSpPr/>
                <p:nvPr/>
              </p:nvCxnSpPr>
              <p:spPr>
                <a:xfrm>
                  <a:off x="784698" y="334618"/>
                  <a:ext cx="0" cy="43400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Straight Connector 83"/>
                <p:cNvCxnSpPr/>
                <p:nvPr/>
              </p:nvCxnSpPr>
              <p:spPr>
                <a:xfrm>
                  <a:off x="1222443" y="334618"/>
                  <a:ext cx="0" cy="43400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5" name="Oval 84"/>
                <p:cNvSpPr/>
                <p:nvPr/>
              </p:nvSpPr>
              <p:spPr>
                <a:xfrm>
                  <a:off x="896569" y="439754"/>
                  <a:ext cx="223736" cy="223736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PH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77" name="Rectangle 76"/>
              <p:cNvSpPr/>
              <p:nvPr/>
            </p:nvSpPr>
            <p:spPr>
              <a:xfrm>
                <a:off x="401705" y="1935857"/>
                <a:ext cx="5694296" cy="4663725"/>
              </a:xfrm>
              <a:prstGeom prst="rect">
                <a:avLst/>
              </a:prstGeom>
              <a:solidFill>
                <a:srgbClr val="3E74A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PH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401704" y="844826"/>
                <a:ext cx="11502887" cy="109519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PH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47" name="Rectangle 46"/>
            <p:cNvSpPr/>
            <p:nvPr/>
          </p:nvSpPr>
          <p:spPr>
            <a:xfrm>
              <a:off x="6096000" y="1954010"/>
              <a:ext cx="5808591" cy="4634654"/>
            </a:xfrm>
            <a:prstGeom prst="rect">
              <a:avLst/>
            </a:prstGeom>
            <a:solidFill>
              <a:srgbClr val="CB584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PH" sz="1800" b="0" i="0" u="none" strike="noStrike" kern="1200" cap="none" spc="0" normalizeH="0" baseline="0" noProof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3" name="APP WINDOW (FRONT)"/>
          <p:cNvGrpSpPr/>
          <p:nvPr/>
        </p:nvGrpSpPr>
        <p:grpSpPr>
          <a:xfrm>
            <a:off x="401704" y="410818"/>
            <a:ext cx="11502890" cy="6188765"/>
            <a:chOff x="401704" y="410818"/>
            <a:chExt cx="11502890" cy="6188765"/>
          </a:xfrm>
        </p:grpSpPr>
        <p:grpSp>
          <p:nvGrpSpPr>
            <p:cNvPr id="117" name="Group 116"/>
            <p:cNvGrpSpPr/>
            <p:nvPr/>
          </p:nvGrpSpPr>
          <p:grpSpPr>
            <a:xfrm>
              <a:off x="401707" y="410818"/>
              <a:ext cx="11502887" cy="6188765"/>
              <a:chOff x="344557" y="334618"/>
              <a:chExt cx="11502887" cy="6188765"/>
            </a:xfrm>
          </p:grpSpPr>
          <p:sp>
            <p:nvSpPr>
              <p:cNvPr id="2" name="Rectangle 1"/>
              <p:cNvSpPr/>
              <p:nvPr/>
            </p:nvSpPr>
            <p:spPr>
              <a:xfrm>
                <a:off x="344557" y="334618"/>
                <a:ext cx="11502887" cy="61887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PH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" name="Rectangle 2"/>
              <p:cNvSpPr/>
              <p:nvPr/>
            </p:nvSpPr>
            <p:spPr>
              <a:xfrm>
                <a:off x="344557" y="334618"/>
                <a:ext cx="11502886" cy="434008"/>
              </a:xfrm>
              <a:prstGeom prst="rect">
                <a:avLst/>
              </a:prstGeom>
              <a:solidFill>
                <a:srgbClr val="CB5845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PH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7" name="Group 6"/>
              <p:cNvGrpSpPr/>
              <p:nvPr/>
            </p:nvGrpSpPr>
            <p:grpSpPr>
              <a:xfrm>
                <a:off x="486382" y="464073"/>
                <a:ext cx="175098" cy="175098"/>
                <a:chOff x="2256816" y="1157591"/>
                <a:chExt cx="447474" cy="447473"/>
              </a:xfrm>
            </p:grpSpPr>
            <p:cxnSp>
              <p:nvCxnSpPr>
                <p:cNvPr id="5" name="Straight Connector 4"/>
                <p:cNvCxnSpPr/>
                <p:nvPr/>
              </p:nvCxnSpPr>
              <p:spPr>
                <a:xfrm>
                  <a:off x="2256817" y="1157591"/>
                  <a:ext cx="447473" cy="447473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" name="Straight Connector 5"/>
                <p:cNvCxnSpPr/>
                <p:nvPr/>
              </p:nvCxnSpPr>
              <p:spPr>
                <a:xfrm flipH="1">
                  <a:off x="2256816" y="1157591"/>
                  <a:ext cx="447473" cy="447473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9" name="Straight Connector 8"/>
              <p:cNvCxnSpPr/>
              <p:nvPr/>
            </p:nvCxnSpPr>
            <p:spPr>
              <a:xfrm>
                <a:off x="784698" y="334618"/>
                <a:ext cx="0" cy="43400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/>
              <p:cNvCxnSpPr/>
              <p:nvPr/>
            </p:nvCxnSpPr>
            <p:spPr>
              <a:xfrm>
                <a:off x="1222443" y="334618"/>
                <a:ext cx="0" cy="43400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Oval 10"/>
              <p:cNvSpPr/>
              <p:nvPr/>
            </p:nvSpPr>
            <p:spPr>
              <a:xfrm>
                <a:off x="896569" y="439754"/>
                <a:ext cx="223736" cy="22373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PH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73" name="Rectangle 72"/>
            <p:cNvSpPr/>
            <p:nvPr/>
          </p:nvSpPr>
          <p:spPr>
            <a:xfrm>
              <a:off x="401705" y="1935857"/>
              <a:ext cx="5694296" cy="4645201"/>
            </a:xfrm>
            <a:prstGeom prst="rect">
              <a:avLst/>
            </a:prstGeom>
            <a:solidFill>
              <a:srgbClr val="3E74A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401704" y="844826"/>
              <a:ext cx="11502887" cy="109519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PH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4" name="BODY TEXT"/>
          <p:cNvSpPr txBox="1"/>
          <p:nvPr/>
        </p:nvSpPr>
        <p:spPr>
          <a:xfrm>
            <a:off x="543532" y="2147192"/>
            <a:ext cx="41550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PH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From</a:t>
            </a:r>
            <a:r>
              <a:rPr kumimoji="0" lang="en-PH" sz="1800" b="1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PH" sz="1800" b="1" i="0" u="none" strike="noStrike" kern="1200" cap="none" spc="0" normalizeH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Bàn</a:t>
            </a:r>
            <a:endParaRPr kumimoji="0" lang="en-PH" sz="1800" b="1" i="0" u="none" strike="noStrike" kern="1200" cap="none" spc="0" normalizeH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ITLE TEXT"/>
          <p:cNvSpPr txBox="1"/>
          <p:nvPr/>
        </p:nvSpPr>
        <p:spPr>
          <a:xfrm>
            <a:off x="2721939" y="1107030"/>
            <a:ext cx="68624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PH" sz="3200" b="1" dirty="0">
                <a:solidFill>
                  <a:srgbClr val="CB584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Giao </a:t>
            </a:r>
            <a:r>
              <a:rPr lang="en-PH" sz="3200" b="1" dirty="0" err="1">
                <a:solidFill>
                  <a:srgbClr val="CB584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Diện</a:t>
            </a:r>
            <a:endParaRPr kumimoji="0" lang="en-PH" sz="3200" b="1" i="0" u="none" strike="noStrike" kern="1200" cap="none" spc="0" normalizeH="0" baseline="0" noProof="0" dirty="0">
              <a:ln>
                <a:noFill/>
              </a:ln>
              <a:solidFill>
                <a:srgbClr val="CB5845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Picture 14" descr="A screenshot of a computer&#10;&#10;Description automatically generated">
            <a:extLst>
              <a:ext uri="{FF2B5EF4-FFF2-40B4-BE49-F238E27FC236}">
                <a16:creationId xmlns:a16="http://schemas.microsoft.com/office/drawing/2014/main" id="{A4DD91D5-8696-3ABF-DA3C-9E4197722B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6590" y="1727772"/>
            <a:ext cx="8005432" cy="4880949"/>
          </a:xfrm>
          <a:prstGeom prst="rect">
            <a:avLst/>
          </a:prstGeom>
        </p:spPr>
      </p:pic>
    </p:spTree>
  </p:cSld>
  <p:clrMapOvr>
    <a:masterClrMapping/>
  </p:clrMapOvr>
  <p:transition spd="slow" advTm="2957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DO NOT DELETE"/>
          <p:cNvSpPr/>
          <p:nvPr/>
        </p:nvSpPr>
        <p:spPr>
          <a:xfrm>
            <a:off x="0" y="-323557"/>
            <a:ext cx="12192000" cy="7181557"/>
          </a:xfrm>
          <a:prstGeom prst="rect">
            <a:avLst/>
          </a:prstGeom>
          <a:solidFill>
            <a:srgbClr val="F1D1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88" name="APP WINDOW (BACK)"/>
          <p:cNvGrpSpPr/>
          <p:nvPr/>
        </p:nvGrpSpPr>
        <p:grpSpPr>
          <a:xfrm>
            <a:off x="200064" y="249279"/>
            <a:ext cx="11502890" cy="6188765"/>
            <a:chOff x="401704" y="416301"/>
            <a:chExt cx="11502890" cy="6188765"/>
          </a:xfrm>
        </p:grpSpPr>
        <p:grpSp>
          <p:nvGrpSpPr>
            <p:cNvPr id="89" name="Group 88"/>
            <p:cNvGrpSpPr/>
            <p:nvPr/>
          </p:nvGrpSpPr>
          <p:grpSpPr>
            <a:xfrm>
              <a:off x="401704" y="416301"/>
              <a:ext cx="11502890" cy="6188765"/>
              <a:chOff x="401704" y="410818"/>
              <a:chExt cx="11502890" cy="6188765"/>
            </a:xfrm>
          </p:grpSpPr>
          <p:grpSp>
            <p:nvGrpSpPr>
              <p:cNvPr id="91" name="Group 90"/>
              <p:cNvGrpSpPr/>
              <p:nvPr/>
            </p:nvGrpSpPr>
            <p:grpSpPr>
              <a:xfrm>
                <a:off x="401707" y="410818"/>
                <a:ext cx="11502887" cy="6188765"/>
                <a:chOff x="344557" y="334618"/>
                <a:chExt cx="11502887" cy="6188765"/>
              </a:xfrm>
            </p:grpSpPr>
            <p:sp>
              <p:nvSpPr>
                <p:cNvPr id="94" name="Rectangle 93"/>
                <p:cNvSpPr/>
                <p:nvPr/>
              </p:nvSpPr>
              <p:spPr>
                <a:xfrm>
                  <a:off x="344557" y="334618"/>
                  <a:ext cx="11502887" cy="618876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PH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5" name="Rectangle 94"/>
                <p:cNvSpPr/>
                <p:nvPr/>
              </p:nvSpPr>
              <p:spPr>
                <a:xfrm>
                  <a:off x="344557" y="334618"/>
                  <a:ext cx="11502886" cy="434008"/>
                </a:xfrm>
                <a:prstGeom prst="rect">
                  <a:avLst/>
                </a:prstGeom>
                <a:solidFill>
                  <a:srgbClr val="CB5845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PH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96" name="Group 95"/>
                <p:cNvGrpSpPr/>
                <p:nvPr/>
              </p:nvGrpSpPr>
              <p:grpSpPr>
                <a:xfrm>
                  <a:off x="486382" y="464073"/>
                  <a:ext cx="175098" cy="175098"/>
                  <a:chOff x="2256816" y="1157591"/>
                  <a:chExt cx="447474" cy="447473"/>
                </a:xfrm>
              </p:grpSpPr>
              <p:cxnSp>
                <p:nvCxnSpPr>
                  <p:cNvPr id="100" name="Straight Connector 99"/>
                  <p:cNvCxnSpPr/>
                  <p:nvPr/>
                </p:nvCxnSpPr>
                <p:spPr>
                  <a:xfrm>
                    <a:off x="2256817" y="1157591"/>
                    <a:ext cx="447473" cy="44747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1" name="Straight Connector 100"/>
                  <p:cNvCxnSpPr/>
                  <p:nvPr/>
                </p:nvCxnSpPr>
                <p:spPr>
                  <a:xfrm flipH="1">
                    <a:off x="2256816" y="1157591"/>
                    <a:ext cx="447473" cy="44747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97" name="Straight Connector 96"/>
                <p:cNvCxnSpPr/>
                <p:nvPr/>
              </p:nvCxnSpPr>
              <p:spPr>
                <a:xfrm>
                  <a:off x="784698" y="334618"/>
                  <a:ext cx="0" cy="43400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" name="Straight Connector 97"/>
                <p:cNvCxnSpPr/>
                <p:nvPr/>
              </p:nvCxnSpPr>
              <p:spPr>
                <a:xfrm>
                  <a:off x="1222443" y="334618"/>
                  <a:ext cx="0" cy="43400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9" name="Oval 98"/>
                <p:cNvSpPr/>
                <p:nvPr/>
              </p:nvSpPr>
              <p:spPr>
                <a:xfrm>
                  <a:off x="896569" y="439754"/>
                  <a:ext cx="223736" cy="223736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PH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92" name="Rectangle 91"/>
              <p:cNvSpPr/>
              <p:nvPr/>
            </p:nvSpPr>
            <p:spPr>
              <a:xfrm>
                <a:off x="401705" y="1935857"/>
                <a:ext cx="5694296" cy="4663725"/>
              </a:xfrm>
              <a:prstGeom prst="rect">
                <a:avLst/>
              </a:prstGeom>
              <a:solidFill>
                <a:srgbClr val="3E74A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PH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3" name="Rectangle 92"/>
              <p:cNvSpPr/>
              <p:nvPr/>
            </p:nvSpPr>
            <p:spPr>
              <a:xfrm>
                <a:off x="401704" y="844826"/>
                <a:ext cx="11502887" cy="109519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PH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90" name="Rectangle 89"/>
            <p:cNvSpPr/>
            <p:nvPr/>
          </p:nvSpPr>
          <p:spPr>
            <a:xfrm>
              <a:off x="6096000" y="1954010"/>
              <a:ext cx="5808591" cy="4634654"/>
            </a:xfrm>
            <a:prstGeom prst="rect">
              <a:avLst/>
            </a:prstGeom>
            <a:solidFill>
              <a:srgbClr val="CB584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PH" sz="1800" b="0" i="0" u="none" strike="noStrike" kern="1200" cap="none" spc="0" normalizeH="0" baseline="0" noProof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48" name="APP WINDOW (MID)"/>
          <p:cNvGrpSpPr/>
          <p:nvPr/>
        </p:nvGrpSpPr>
        <p:grpSpPr>
          <a:xfrm>
            <a:off x="290968" y="338748"/>
            <a:ext cx="11502890" cy="6188765"/>
            <a:chOff x="401704" y="416301"/>
            <a:chExt cx="11502890" cy="6188765"/>
          </a:xfrm>
        </p:grpSpPr>
        <p:grpSp>
          <p:nvGrpSpPr>
            <p:cNvPr id="75" name="Group 74"/>
            <p:cNvGrpSpPr/>
            <p:nvPr/>
          </p:nvGrpSpPr>
          <p:grpSpPr>
            <a:xfrm>
              <a:off x="401704" y="416301"/>
              <a:ext cx="11502890" cy="6188765"/>
              <a:chOff x="401704" y="410818"/>
              <a:chExt cx="11502890" cy="6188765"/>
            </a:xfrm>
          </p:grpSpPr>
          <p:grpSp>
            <p:nvGrpSpPr>
              <p:cNvPr id="76" name="Group 75"/>
              <p:cNvGrpSpPr/>
              <p:nvPr/>
            </p:nvGrpSpPr>
            <p:grpSpPr>
              <a:xfrm>
                <a:off x="401707" y="410818"/>
                <a:ext cx="11502887" cy="6188765"/>
                <a:chOff x="344557" y="334618"/>
                <a:chExt cx="11502887" cy="6188765"/>
              </a:xfrm>
            </p:grpSpPr>
            <p:sp>
              <p:nvSpPr>
                <p:cNvPr id="80" name="Rectangle 79"/>
                <p:cNvSpPr/>
                <p:nvPr/>
              </p:nvSpPr>
              <p:spPr>
                <a:xfrm>
                  <a:off x="344557" y="334618"/>
                  <a:ext cx="11502887" cy="618876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PH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1" name="Rectangle 80"/>
                <p:cNvSpPr/>
                <p:nvPr/>
              </p:nvSpPr>
              <p:spPr>
                <a:xfrm>
                  <a:off x="344557" y="334618"/>
                  <a:ext cx="11502886" cy="434008"/>
                </a:xfrm>
                <a:prstGeom prst="rect">
                  <a:avLst/>
                </a:prstGeom>
                <a:solidFill>
                  <a:srgbClr val="CB5845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PH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82" name="Group 81"/>
                <p:cNvGrpSpPr/>
                <p:nvPr/>
              </p:nvGrpSpPr>
              <p:grpSpPr>
                <a:xfrm>
                  <a:off x="486382" y="464073"/>
                  <a:ext cx="175098" cy="175098"/>
                  <a:chOff x="2256816" y="1157591"/>
                  <a:chExt cx="447474" cy="447473"/>
                </a:xfrm>
              </p:grpSpPr>
              <p:cxnSp>
                <p:nvCxnSpPr>
                  <p:cNvPr id="86" name="Straight Connector 85"/>
                  <p:cNvCxnSpPr/>
                  <p:nvPr/>
                </p:nvCxnSpPr>
                <p:spPr>
                  <a:xfrm>
                    <a:off x="2256817" y="1157591"/>
                    <a:ext cx="447473" cy="44747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7" name="Straight Connector 86"/>
                  <p:cNvCxnSpPr/>
                  <p:nvPr/>
                </p:nvCxnSpPr>
                <p:spPr>
                  <a:xfrm flipH="1">
                    <a:off x="2256816" y="1157591"/>
                    <a:ext cx="447473" cy="44747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83" name="Straight Connector 82"/>
                <p:cNvCxnSpPr/>
                <p:nvPr/>
              </p:nvCxnSpPr>
              <p:spPr>
                <a:xfrm>
                  <a:off x="784698" y="334618"/>
                  <a:ext cx="0" cy="43400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Straight Connector 83"/>
                <p:cNvCxnSpPr/>
                <p:nvPr/>
              </p:nvCxnSpPr>
              <p:spPr>
                <a:xfrm>
                  <a:off x="1222443" y="334618"/>
                  <a:ext cx="0" cy="43400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5" name="Oval 84"/>
                <p:cNvSpPr/>
                <p:nvPr/>
              </p:nvSpPr>
              <p:spPr>
                <a:xfrm>
                  <a:off x="896569" y="439754"/>
                  <a:ext cx="223736" cy="223736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PH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77" name="Rectangle 76"/>
              <p:cNvSpPr/>
              <p:nvPr/>
            </p:nvSpPr>
            <p:spPr>
              <a:xfrm>
                <a:off x="401705" y="1935857"/>
                <a:ext cx="5694296" cy="4663725"/>
              </a:xfrm>
              <a:prstGeom prst="rect">
                <a:avLst/>
              </a:prstGeom>
              <a:solidFill>
                <a:srgbClr val="3E74A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PH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401704" y="844826"/>
                <a:ext cx="11502887" cy="109519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PH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47" name="Rectangle 46"/>
            <p:cNvSpPr/>
            <p:nvPr/>
          </p:nvSpPr>
          <p:spPr>
            <a:xfrm>
              <a:off x="6096000" y="1954010"/>
              <a:ext cx="5808591" cy="4634654"/>
            </a:xfrm>
            <a:prstGeom prst="rect">
              <a:avLst/>
            </a:prstGeom>
            <a:solidFill>
              <a:srgbClr val="CB584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PH" sz="1800" b="0" i="0" u="none" strike="noStrike" kern="1200" cap="none" spc="0" normalizeH="0" baseline="0" noProof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3" name="APP WINDOW (FRONT)"/>
          <p:cNvGrpSpPr/>
          <p:nvPr/>
        </p:nvGrpSpPr>
        <p:grpSpPr>
          <a:xfrm>
            <a:off x="401704" y="410818"/>
            <a:ext cx="11502890" cy="6188765"/>
            <a:chOff x="401704" y="410818"/>
            <a:chExt cx="11502890" cy="6188765"/>
          </a:xfrm>
        </p:grpSpPr>
        <p:grpSp>
          <p:nvGrpSpPr>
            <p:cNvPr id="117" name="Group 116"/>
            <p:cNvGrpSpPr/>
            <p:nvPr/>
          </p:nvGrpSpPr>
          <p:grpSpPr>
            <a:xfrm>
              <a:off x="401707" y="410818"/>
              <a:ext cx="11502887" cy="6188765"/>
              <a:chOff x="344557" y="334618"/>
              <a:chExt cx="11502887" cy="6188765"/>
            </a:xfrm>
          </p:grpSpPr>
          <p:sp>
            <p:nvSpPr>
              <p:cNvPr id="2" name="Rectangle 1"/>
              <p:cNvSpPr/>
              <p:nvPr/>
            </p:nvSpPr>
            <p:spPr>
              <a:xfrm>
                <a:off x="344557" y="334618"/>
                <a:ext cx="11502887" cy="61887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PH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" name="Rectangle 2"/>
              <p:cNvSpPr/>
              <p:nvPr/>
            </p:nvSpPr>
            <p:spPr>
              <a:xfrm>
                <a:off x="344557" y="334618"/>
                <a:ext cx="11502886" cy="434008"/>
              </a:xfrm>
              <a:prstGeom prst="rect">
                <a:avLst/>
              </a:prstGeom>
              <a:solidFill>
                <a:srgbClr val="CB5845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PH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7" name="Group 6"/>
              <p:cNvGrpSpPr/>
              <p:nvPr/>
            </p:nvGrpSpPr>
            <p:grpSpPr>
              <a:xfrm>
                <a:off x="486382" y="464073"/>
                <a:ext cx="175098" cy="175098"/>
                <a:chOff x="2256816" y="1157591"/>
                <a:chExt cx="447474" cy="447473"/>
              </a:xfrm>
            </p:grpSpPr>
            <p:cxnSp>
              <p:nvCxnSpPr>
                <p:cNvPr id="5" name="Straight Connector 4"/>
                <p:cNvCxnSpPr/>
                <p:nvPr/>
              </p:nvCxnSpPr>
              <p:spPr>
                <a:xfrm>
                  <a:off x="2256817" y="1157591"/>
                  <a:ext cx="447473" cy="447473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" name="Straight Connector 5"/>
                <p:cNvCxnSpPr/>
                <p:nvPr/>
              </p:nvCxnSpPr>
              <p:spPr>
                <a:xfrm flipH="1">
                  <a:off x="2256816" y="1157591"/>
                  <a:ext cx="447473" cy="447473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9" name="Straight Connector 8"/>
              <p:cNvCxnSpPr/>
              <p:nvPr/>
            </p:nvCxnSpPr>
            <p:spPr>
              <a:xfrm>
                <a:off x="784698" y="334618"/>
                <a:ext cx="0" cy="43400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/>
              <p:cNvCxnSpPr/>
              <p:nvPr/>
            </p:nvCxnSpPr>
            <p:spPr>
              <a:xfrm>
                <a:off x="1222443" y="334618"/>
                <a:ext cx="0" cy="43400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Oval 10"/>
              <p:cNvSpPr/>
              <p:nvPr/>
            </p:nvSpPr>
            <p:spPr>
              <a:xfrm>
                <a:off x="896569" y="439754"/>
                <a:ext cx="223736" cy="22373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PH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73" name="Rectangle 72"/>
            <p:cNvSpPr/>
            <p:nvPr/>
          </p:nvSpPr>
          <p:spPr>
            <a:xfrm>
              <a:off x="401705" y="1935857"/>
              <a:ext cx="5694296" cy="4645201"/>
            </a:xfrm>
            <a:prstGeom prst="rect">
              <a:avLst/>
            </a:prstGeom>
            <a:solidFill>
              <a:srgbClr val="3E74A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401704" y="844826"/>
              <a:ext cx="11502887" cy="109519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PH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4" name="BODY TEXT"/>
          <p:cNvSpPr txBox="1"/>
          <p:nvPr/>
        </p:nvSpPr>
        <p:spPr>
          <a:xfrm>
            <a:off x="600419" y="2147192"/>
            <a:ext cx="5296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PH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From</a:t>
            </a:r>
            <a:r>
              <a:rPr kumimoji="0" lang="en-PH" sz="1800" b="1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b="1" dirty="0" err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Dịch</a:t>
            </a:r>
            <a:r>
              <a:rPr lang="en-PH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b="1" dirty="0" err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Vụ</a:t>
            </a:r>
            <a:endParaRPr kumimoji="0" lang="en-PH" sz="1800" b="1" i="0" u="none" strike="noStrike" kern="1200" cap="none" spc="0" normalizeH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ITLE TEXT"/>
          <p:cNvSpPr txBox="1"/>
          <p:nvPr/>
        </p:nvSpPr>
        <p:spPr>
          <a:xfrm>
            <a:off x="2721939" y="1107030"/>
            <a:ext cx="68624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PH" sz="3200" b="1" dirty="0">
                <a:solidFill>
                  <a:srgbClr val="CB584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Giao </a:t>
            </a:r>
            <a:r>
              <a:rPr lang="en-PH" sz="3200" b="1" dirty="0" err="1">
                <a:solidFill>
                  <a:srgbClr val="CB584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Diện</a:t>
            </a:r>
            <a:endParaRPr kumimoji="0" lang="en-PH" sz="3200" b="1" i="0" u="none" strike="noStrike" kern="1200" cap="none" spc="0" normalizeH="0" baseline="0" noProof="0" dirty="0">
              <a:ln>
                <a:noFill/>
              </a:ln>
              <a:solidFill>
                <a:srgbClr val="CB5845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Picture 14" descr="A screenshot of a computer&#10;&#10;Description automatically generated">
            <a:extLst>
              <a:ext uri="{FF2B5EF4-FFF2-40B4-BE49-F238E27FC236}">
                <a16:creationId xmlns:a16="http://schemas.microsoft.com/office/drawing/2014/main" id="{D9EEA57F-1DB3-B157-144F-AEF5D35E1E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8443" y="1906626"/>
            <a:ext cx="7652586" cy="4685092"/>
          </a:xfrm>
          <a:prstGeom prst="rect">
            <a:avLst/>
          </a:prstGeom>
        </p:spPr>
      </p:pic>
    </p:spTree>
  </p:cSld>
  <p:clrMapOvr>
    <a:masterClrMapping/>
  </p:clrMapOvr>
  <p:transition spd="slow" advTm="2957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DO NOT DELETE"/>
          <p:cNvSpPr/>
          <p:nvPr/>
        </p:nvSpPr>
        <p:spPr>
          <a:xfrm>
            <a:off x="0" y="-323557"/>
            <a:ext cx="12192000" cy="7181557"/>
          </a:xfrm>
          <a:prstGeom prst="rect">
            <a:avLst/>
          </a:prstGeom>
          <a:solidFill>
            <a:srgbClr val="F1D1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88" name="APP WINDOW (BACK)"/>
          <p:cNvGrpSpPr/>
          <p:nvPr/>
        </p:nvGrpSpPr>
        <p:grpSpPr>
          <a:xfrm>
            <a:off x="200064" y="249279"/>
            <a:ext cx="11502890" cy="6188765"/>
            <a:chOff x="401704" y="416301"/>
            <a:chExt cx="11502890" cy="6188765"/>
          </a:xfrm>
        </p:grpSpPr>
        <p:grpSp>
          <p:nvGrpSpPr>
            <p:cNvPr id="89" name="Group 88"/>
            <p:cNvGrpSpPr/>
            <p:nvPr/>
          </p:nvGrpSpPr>
          <p:grpSpPr>
            <a:xfrm>
              <a:off x="401704" y="416301"/>
              <a:ext cx="11502890" cy="6188765"/>
              <a:chOff x="401704" y="410818"/>
              <a:chExt cx="11502890" cy="6188765"/>
            </a:xfrm>
          </p:grpSpPr>
          <p:grpSp>
            <p:nvGrpSpPr>
              <p:cNvPr id="91" name="Group 90"/>
              <p:cNvGrpSpPr/>
              <p:nvPr/>
            </p:nvGrpSpPr>
            <p:grpSpPr>
              <a:xfrm>
                <a:off x="401707" y="410818"/>
                <a:ext cx="11502887" cy="6188765"/>
                <a:chOff x="344557" y="334618"/>
                <a:chExt cx="11502887" cy="6188765"/>
              </a:xfrm>
            </p:grpSpPr>
            <p:sp>
              <p:nvSpPr>
                <p:cNvPr id="94" name="Rectangle 93"/>
                <p:cNvSpPr/>
                <p:nvPr/>
              </p:nvSpPr>
              <p:spPr>
                <a:xfrm>
                  <a:off x="344557" y="334618"/>
                  <a:ext cx="11502887" cy="618876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PH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5" name="Rectangle 94"/>
                <p:cNvSpPr/>
                <p:nvPr/>
              </p:nvSpPr>
              <p:spPr>
                <a:xfrm>
                  <a:off x="344557" y="334618"/>
                  <a:ext cx="11502886" cy="434008"/>
                </a:xfrm>
                <a:prstGeom prst="rect">
                  <a:avLst/>
                </a:prstGeom>
                <a:solidFill>
                  <a:srgbClr val="CB5845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PH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96" name="Group 95"/>
                <p:cNvGrpSpPr/>
                <p:nvPr/>
              </p:nvGrpSpPr>
              <p:grpSpPr>
                <a:xfrm>
                  <a:off x="486382" y="464073"/>
                  <a:ext cx="175098" cy="175098"/>
                  <a:chOff x="2256816" y="1157591"/>
                  <a:chExt cx="447474" cy="447473"/>
                </a:xfrm>
              </p:grpSpPr>
              <p:cxnSp>
                <p:nvCxnSpPr>
                  <p:cNvPr id="100" name="Straight Connector 99"/>
                  <p:cNvCxnSpPr/>
                  <p:nvPr/>
                </p:nvCxnSpPr>
                <p:spPr>
                  <a:xfrm>
                    <a:off x="2256817" y="1157591"/>
                    <a:ext cx="447473" cy="44747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1" name="Straight Connector 100"/>
                  <p:cNvCxnSpPr/>
                  <p:nvPr/>
                </p:nvCxnSpPr>
                <p:spPr>
                  <a:xfrm flipH="1">
                    <a:off x="2256816" y="1157591"/>
                    <a:ext cx="447473" cy="44747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97" name="Straight Connector 96"/>
                <p:cNvCxnSpPr/>
                <p:nvPr/>
              </p:nvCxnSpPr>
              <p:spPr>
                <a:xfrm>
                  <a:off x="784698" y="334618"/>
                  <a:ext cx="0" cy="43400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" name="Straight Connector 97"/>
                <p:cNvCxnSpPr/>
                <p:nvPr/>
              </p:nvCxnSpPr>
              <p:spPr>
                <a:xfrm>
                  <a:off x="1222443" y="334618"/>
                  <a:ext cx="0" cy="43400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9" name="Oval 98"/>
                <p:cNvSpPr/>
                <p:nvPr/>
              </p:nvSpPr>
              <p:spPr>
                <a:xfrm>
                  <a:off x="896569" y="439754"/>
                  <a:ext cx="223736" cy="223736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PH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92" name="Rectangle 91"/>
              <p:cNvSpPr/>
              <p:nvPr/>
            </p:nvSpPr>
            <p:spPr>
              <a:xfrm>
                <a:off x="401705" y="1935857"/>
                <a:ext cx="5694296" cy="4663725"/>
              </a:xfrm>
              <a:prstGeom prst="rect">
                <a:avLst/>
              </a:prstGeom>
              <a:solidFill>
                <a:srgbClr val="3E74A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PH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3" name="Rectangle 92"/>
              <p:cNvSpPr/>
              <p:nvPr/>
            </p:nvSpPr>
            <p:spPr>
              <a:xfrm>
                <a:off x="401704" y="844826"/>
                <a:ext cx="11502887" cy="109519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PH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90" name="Rectangle 89"/>
            <p:cNvSpPr/>
            <p:nvPr/>
          </p:nvSpPr>
          <p:spPr>
            <a:xfrm>
              <a:off x="6096000" y="1954010"/>
              <a:ext cx="5808591" cy="4634654"/>
            </a:xfrm>
            <a:prstGeom prst="rect">
              <a:avLst/>
            </a:prstGeom>
            <a:solidFill>
              <a:srgbClr val="CB584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PH" sz="1800" b="0" i="0" u="none" strike="noStrike" kern="1200" cap="none" spc="0" normalizeH="0" baseline="0" noProof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48" name="APP WINDOW (MID)"/>
          <p:cNvGrpSpPr/>
          <p:nvPr/>
        </p:nvGrpSpPr>
        <p:grpSpPr>
          <a:xfrm>
            <a:off x="290968" y="338748"/>
            <a:ext cx="11502890" cy="6188765"/>
            <a:chOff x="401704" y="416301"/>
            <a:chExt cx="11502890" cy="6188765"/>
          </a:xfrm>
        </p:grpSpPr>
        <p:grpSp>
          <p:nvGrpSpPr>
            <p:cNvPr id="75" name="Group 74"/>
            <p:cNvGrpSpPr/>
            <p:nvPr/>
          </p:nvGrpSpPr>
          <p:grpSpPr>
            <a:xfrm>
              <a:off x="401704" y="416301"/>
              <a:ext cx="11502890" cy="6188765"/>
              <a:chOff x="401704" y="410818"/>
              <a:chExt cx="11502890" cy="6188765"/>
            </a:xfrm>
          </p:grpSpPr>
          <p:grpSp>
            <p:nvGrpSpPr>
              <p:cNvPr id="76" name="Group 75"/>
              <p:cNvGrpSpPr/>
              <p:nvPr/>
            </p:nvGrpSpPr>
            <p:grpSpPr>
              <a:xfrm>
                <a:off x="401707" y="410818"/>
                <a:ext cx="11502887" cy="6188765"/>
                <a:chOff x="344557" y="334618"/>
                <a:chExt cx="11502887" cy="6188765"/>
              </a:xfrm>
            </p:grpSpPr>
            <p:sp>
              <p:nvSpPr>
                <p:cNvPr id="80" name="Rectangle 79"/>
                <p:cNvSpPr/>
                <p:nvPr/>
              </p:nvSpPr>
              <p:spPr>
                <a:xfrm>
                  <a:off x="344557" y="334618"/>
                  <a:ext cx="11502887" cy="618876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PH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1" name="Rectangle 80"/>
                <p:cNvSpPr/>
                <p:nvPr/>
              </p:nvSpPr>
              <p:spPr>
                <a:xfrm>
                  <a:off x="344557" y="334618"/>
                  <a:ext cx="11502886" cy="434008"/>
                </a:xfrm>
                <a:prstGeom prst="rect">
                  <a:avLst/>
                </a:prstGeom>
                <a:solidFill>
                  <a:srgbClr val="CB5845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PH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82" name="Group 81"/>
                <p:cNvGrpSpPr/>
                <p:nvPr/>
              </p:nvGrpSpPr>
              <p:grpSpPr>
                <a:xfrm>
                  <a:off x="486382" y="464073"/>
                  <a:ext cx="175098" cy="175098"/>
                  <a:chOff x="2256816" y="1157591"/>
                  <a:chExt cx="447474" cy="447473"/>
                </a:xfrm>
              </p:grpSpPr>
              <p:cxnSp>
                <p:nvCxnSpPr>
                  <p:cNvPr id="86" name="Straight Connector 85"/>
                  <p:cNvCxnSpPr/>
                  <p:nvPr/>
                </p:nvCxnSpPr>
                <p:spPr>
                  <a:xfrm>
                    <a:off x="2256817" y="1157591"/>
                    <a:ext cx="447473" cy="44747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7" name="Straight Connector 86"/>
                  <p:cNvCxnSpPr/>
                  <p:nvPr/>
                </p:nvCxnSpPr>
                <p:spPr>
                  <a:xfrm flipH="1">
                    <a:off x="2256816" y="1157591"/>
                    <a:ext cx="447473" cy="44747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83" name="Straight Connector 82"/>
                <p:cNvCxnSpPr/>
                <p:nvPr/>
              </p:nvCxnSpPr>
              <p:spPr>
                <a:xfrm>
                  <a:off x="784698" y="334618"/>
                  <a:ext cx="0" cy="43400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Straight Connector 83"/>
                <p:cNvCxnSpPr/>
                <p:nvPr/>
              </p:nvCxnSpPr>
              <p:spPr>
                <a:xfrm>
                  <a:off x="1222443" y="334618"/>
                  <a:ext cx="0" cy="43400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5" name="Oval 84"/>
                <p:cNvSpPr/>
                <p:nvPr/>
              </p:nvSpPr>
              <p:spPr>
                <a:xfrm>
                  <a:off x="896569" y="439754"/>
                  <a:ext cx="223736" cy="223736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PH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77" name="Rectangle 76"/>
              <p:cNvSpPr/>
              <p:nvPr/>
            </p:nvSpPr>
            <p:spPr>
              <a:xfrm>
                <a:off x="401705" y="1935857"/>
                <a:ext cx="5694296" cy="4663725"/>
              </a:xfrm>
              <a:prstGeom prst="rect">
                <a:avLst/>
              </a:prstGeom>
              <a:solidFill>
                <a:srgbClr val="3E74A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PH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401704" y="844826"/>
                <a:ext cx="11502887" cy="109519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PH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47" name="Rectangle 46"/>
            <p:cNvSpPr/>
            <p:nvPr/>
          </p:nvSpPr>
          <p:spPr>
            <a:xfrm>
              <a:off x="6096000" y="1954010"/>
              <a:ext cx="5808591" cy="4634654"/>
            </a:xfrm>
            <a:prstGeom prst="rect">
              <a:avLst/>
            </a:prstGeom>
            <a:solidFill>
              <a:srgbClr val="CB584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PH" sz="1800" b="0" i="0" u="none" strike="noStrike" kern="1200" cap="none" spc="0" normalizeH="0" baseline="0" noProof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3" name="APP WINDOW (FRONT)"/>
          <p:cNvGrpSpPr/>
          <p:nvPr/>
        </p:nvGrpSpPr>
        <p:grpSpPr>
          <a:xfrm>
            <a:off x="401704" y="410818"/>
            <a:ext cx="11502890" cy="6188765"/>
            <a:chOff x="401704" y="410818"/>
            <a:chExt cx="11502890" cy="6188765"/>
          </a:xfrm>
        </p:grpSpPr>
        <p:grpSp>
          <p:nvGrpSpPr>
            <p:cNvPr id="117" name="Group 116"/>
            <p:cNvGrpSpPr/>
            <p:nvPr/>
          </p:nvGrpSpPr>
          <p:grpSpPr>
            <a:xfrm>
              <a:off x="401707" y="410818"/>
              <a:ext cx="11502887" cy="6188765"/>
              <a:chOff x="344557" y="334618"/>
              <a:chExt cx="11502887" cy="6188765"/>
            </a:xfrm>
          </p:grpSpPr>
          <p:sp>
            <p:nvSpPr>
              <p:cNvPr id="2" name="Rectangle 1"/>
              <p:cNvSpPr/>
              <p:nvPr/>
            </p:nvSpPr>
            <p:spPr>
              <a:xfrm>
                <a:off x="344557" y="334618"/>
                <a:ext cx="11502887" cy="61887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PH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" name="Rectangle 2"/>
              <p:cNvSpPr/>
              <p:nvPr/>
            </p:nvSpPr>
            <p:spPr>
              <a:xfrm>
                <a:off x="344557" y="334618"/>
                <a:ext cx="11502886" cy="434008"/>
              </a:xfrm>
              <a:prstGeom prst="rect">
                <a:avLst/>
              </a:prstGeom>
              <a:solidFill>
                <a:srgbClr val="CB5845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PH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7" name="Group 6"/>
              <p:cNvGrpSpPr/>
              <p:nvPr/>
            </p:nvGrpSpPr>
            <p:grpSpPr>
              <a:xfrm>
                <a:off x="486382" y="464073"/>
                <a:ext cx="175098" cy="175098"/>
                <a:chOff x="2256816" y="1157591"/>
                <a:chExt cx="447474" cy="447473"/>
              </a:xfrm>
            </p:grpSpPr>
            <p:cxnSp>
              <p:nvCxnSpPr>
                <p:cNvPr id="5" name="Straight Connector 4"/>
                <p:cNvCxnSpPr/>
                <p:nvPr/>
              </p:nvCxnSpPr>
              <p:spPr>
                <a:xfrm>
                  <a:off x="2256817" y="1157591"/>
                  <a:ext cx="447473" cy="447473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" name="Straight Connector 5"/>
                <p:cNvCxnSpPr/>
                <p:nvPr/>
              </p:nvCxnSpPr>
              <p:spPr>
                <a:xfrm flipH="1">
                  <a:off x="2256816" y="1157591"/>
                  <a:ext cx="447473" cy="447473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9" name="Straight Connector 8"/>
              <p:cNvCxnSpPr/>
              <p:nvPr/>
            </p:nvCxnSpPr>
            <p:spPr>
              <a:xfrm>
                <a:off x="784698" y="334618"/>
                <a:ext cx="0" cy="43400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/>
              <p:cNvCxnSpPr/>
              <p:nvPr/>
            </p:nvCxnSpPr>
            <p:spPr>
              <a:xfrm>
                <a:off x="1222443" y="334618"/>
                <a:ext cx="0" cy="43400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Oval 10"/>
              <p:cNvSpPr/>
              <p:nvPr/>
            </p:nvSpPr>
            <p:spPr>
              <a:xfrm>
                <a:off x="896569" y="439754"/>
                <a:ext cx="223736" cy="22373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PH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73" name="Rectangle 72"/>
            <p:cNvSpPr/>
            <p:nvPr/>
          </p:nvSpPr>
          <p:spPr>
            <a:xfrm>
              <a:off x="401705" y="1935857"/>
              <a:ext cx="5694296" cy="4645201"/>
            </a:xfrm>
            <a:prstGeom prst="rect">
              <a:avLst/>
            </a:prstGeom>
            <a:solidFill>
              <a:srgbClr val="3E74A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401704" y="844826"/>
              <a:ext cx="11502887" cy="109519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PH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4" name="BODY TEXT"/>
          <p:cNvSpPr txBox="1"/>
          <p:nvPr/>
        </p:nvSpPr>
        <p:spPr>
          <a:xfrm>
            <a:off x="600419" y="2147192"/>
            <a:ext cx="5296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PH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From</a:t>
            </a:r>
            <a:r>
              <a:rPr lang="en-PH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user</a:t>
            </a:r>
            <a:endParaRPr kumimoji="0" lang="en-PH" sz="1800" b="1" i="0" u="none" strike="noStrike" kern="1200" cap="none" spc="0" normalizeH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ITLE TEXT"/>
          <p:cNvSpPr txBox="1"/>
          <p:nvPr/>
        </p:nvSpPr>
        <p:spPr>
          <a:xfrm>
            <a:off x="2721939" y="1107030"/>
            <a:ext cx="68624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PH" sz="3200" b="1" dirty="0">
                <a:solidFill>
                  <a:srgbClr val="CB584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Giao </a:t>
            </a:r>
            <a:r>
              <a:rPr lang="en-PH" sz="3200" b="1" dirty="0" err="1">
                <a:solidFill>
                  <a:srgbClr val="CB584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Diện</a:t>
            </a:r>
            <a:endParaRPr kumimoji="0" lang="en-PH" sz="3200" b="1" i="0" u="none" strike="noStrike" kern="1200" cap="none" spc="0" normalizeH="0" baseline="0" noProof="0" dirty="0">
              <a:ln>
                <a:noFill/>
              </a:ln>
              <a:solidFill>
                <a:srgbClr val="CB5845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Picture 15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5A0FDD2C-6DAB-F335-260B-7BC8C336F7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0646" y="1933567"/>
            <a:ext cx="7611379" cy="4669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804365"/>
      </p:ext>
    </p:extLst>
  </p:cSld>
  <p:clrMapOvr>
    <a:masterClrMapping/>
  </p:clrMapOvr>
  <p:transition spd="slow" advTm="2957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APP WINDOW (BACK)"/>
          <p:cNvGrpSpPr/>
          <p:nvPr/>
        </p:nvGrpSpPr>
        <p:grpSpPr>
          <a:xfrm>
            <a:off x="200064" y="249279"/>
            <a:ext cx="11502890" cy="6188765"/>
            <a:chOff x="401704" y="416301"/>
            <a:chExt cx="11502890" cy="6188765"/>
          </a:xfrm>
        </p:grpSpPr>
        <p:grpSp>
          <p:nvGrpSpPr>
            <p:cNvPr id="89" name="Group 88"/>
            <p:cNvGrpSpPr/>
            <p:nvPr/>
          </p:nvGrpSpPr>
          <p:grpSpPr>
            <a:xfrm>
              <a:off x="401704" y="416301"/>
              <a:ext cx="11502890" cy="6188765"/>
              <a:chOff x="401704" y="410818"/>
              <a:chExt cx="11502890" cy="6188765"/>
            </a:xfrm>
          </p:grpSpPr>
          <p:grpSp>
            <p:nvGrpSpPr>
              <p:cNvPr id="91" name="Group 90"/>
              <p:cNvGrpSpPr/>
              <p:nvPr/>
            </p:nvGrpSpPr>
            <p:grpSpPr>
              <a:xfrm>
                <a:off x="401707" y="410818"/>
                <a:ext cx="11502887" cy="6188765"/>
                <a:chOff x="344557" y="334618"/>
                <a:chExt cx="11502887" cy="6188765"/>
              </a:xfrm>
            </p:grpSpPr>
            <p:sp>
              <p:nvSpPr>
                <p:cNvPr id="94" name="Rectangle 93"/>
                <p:cNvSpPr/>
                <p:nvPr/>
              </p:nvSpPr>
              <p:spPr>
                <a:xfrm>
                  <a:off x="344557" y="334618"/>
                  <a:ext cx="11502887" cy="618876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PH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5" name="Rectangle 94"/>
                <p:cNvSpPr/>
                <p:nvPr/>
              </p:nvSpPr>
              <p:spPr>
                <a:xfrm>
                  <a:off x="344557" y="334618"/>
                  <a:ext cx="11502886" cy="434008"/>
                </a:xfrm>
                <a:prstGeom prst="rect">
                  <a:avLst/>
                </a:prstGeom>
                <a:solidFill>
                  <a:srgbClr val="CB5845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PH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96" name="Group 95"/>
                <p:cNvGrpSpPr/>
                <p:nvPr/>
              </p:nvGrpSpPr>
              <p:grpSpPr>
                <a:xfrm>
                  <a:off x="486382" y="464073"/>
                  <a:ext cx="175098" cy="175098"/>
                  <a:chOff x="2256816" y="1157591"/>
                  <a:chExt cx="447474" cy="447473"/>
                </a:xfrm>
              </p:grpSpPr>
              <p:cxnSp>
                <p:nvCxnSpPr>
                  <p:cNvPr id="100" name="Straight Connector 99"/>
                  <p:cNvCxnSpPr/>
                  <p:nvPr/>
                </p:nvCxnSpPr>
                <p:spPr>
                  <a:xfrm>
                    <a:off x="2256817" y="1157591"/>
                    <a:ext cx="447473" cy="44747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1" name="Straight Connector 100"/>
                  <p:cNvCxnSpPr/>
                  <p:nvPr/>
                </p:nvCxnSpPr>
                <p:spPr>
                  <a:xfrm flipH="1">
                    <a:off x="2256816" y="1157591"/>
                    <a:ext cx="447473" cy="44747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97" name="Straight Connector 96"/>
                <p:cNvCxnSpPr/>
                <p:nvPr/>
              </p:nvCxnSpPr>
              <p:spPr>
                <a:xfrm>
                  <a:off x="784698" y="334618"/>
                  <a:ext cx="0" cy="43400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" name="Straight Connector 97"/>
                <p:cNvCxnSpPr/>
                <p:nvPr/>
              </p:nvCxnSpPr>
              <p:spPr>
                <a:xfrm>
                  <a:off x="1222443" y="334618"/>
                  <a:ext cx="0" cy="43400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9" name="Oval 98"/>
                <p:cNvSpPr/>
                <p:nvPr/>
              </p:nvSpPr>
              <p:spPr>
                <a:xfrm>
                  <a:off x="896569" y="439754"/>
                  <a:ext cx="223736" cy="223736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PH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92" name="Rectangle 91"/>
              <p:cNvSpPr/>
              <p:nvPr/>
            </p:nvSpPr>
            <p:spPr>
              <a:xfrm>
                <a:off x="401705" y="1935857"/>
                <a:ext cx="5694296" cy="4663725"/>
              </a:xfrm>
              <a:prstGeom prst="rect">
                <a:avLst/>
              </a:prstGeom>
              <a:solidFill>
                <a:srgbClr val="3E74A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PH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3" name="Rectangle 92"/>
              <p:cNvSpPr/>
              <p:nvPr/>
            </p:nvSpPr>
            <p:spPr>
              <a:xfrm>
                <a:off x="401704" y="844826"/>
                <a:ext cx="11502887" cy="109519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PH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90" name="Rectangle 89"/>
            <p:cNvSpPr/>
            <p:nvPr/>
          </p:nvSpPr>
          <p:spPr>
            <a:xfrm>
              <a:off x="6096000" y="1954010"/>
              <a:ext cx="5808591" cy="4634654"/>
            </a:xfrm>
            <a:prstGeom prst="rect">
              <a:avLst/>
            </a:prstGeom>
            <a:solidFill>
              <a:srgbClr val="CB584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PH" sz="1800" b="0" i="0" u="none" strike="noStrike" kern="1200" cap="none" spc="0" normalizeH="0" baseline="0" noProof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48" name="APP WINDOW (MID)"/>
          <p:cNvGrpSpPr/>
          <p:nvPr/>
        </p:nvGrpSpPr>
        <p:grpSpPr>
          <a:xfrm>
            <a:off x="290968" y="338748"/>
            <a:ext cx="11502890" cy="6188765"/>
            <a:chOff x="401704" y="416301"/>
            <a:chExt cx="11502890" cy="6188765"/>
          </a:xfrm>
        </p:grpSpPr>
        <p:grpSp>
          <p:nvGrpSpPr>
            <p:cNvPr id="75" name="Group 74"/>
            <p:cNvGrpSpPr/>
            <p:nvPr/>
          </p:nvGrpSpPr>
          <p:grpSpPr>
            <a:xfrm>
              <a:off x="401704" y="416301"/>
              <a:ext cx="11502890" cy="6188765"/>
              <a:chOff x="401704" y="410818"/>
              <a:chExt cx="11502890" cy="6188765"/>
            </a:xfrm>
          </p:grpSpPr>
          <p:grpSp>
            <p:nvGrpSpPr>
              <p:cNvPr id="76" name="Group 75"/>
              <p:cNvGrpSpPr/>
              <p:nvPr/>
            </p:nvGrpSpPr>
            <p:grpSpPr>
              <a:xfrm>
                <a:off x="401707" y="410818"/>
                <a:ext cx="11502887" cy="6188765"/>
                <a:chOff x="344557" y="334618"/>
                <a:chExt cx="11502887" cy="6188765"/>
              </a:xfrm>
            </p:grpSpPr>
            <p:sp>
              <p:nvSpPr>
                <p:cNvPr id="80" name="Rectangle 79"/>
                <p:cNvSpPr/>
                <p:nvPr/>
              </p:nvSpPr>
              <p:spPr>
                <a:xfrm>
                  <a:off x="344557" y="334618"/>
                  <a:ext cx="11502887" cy="618876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PH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1" name="Rectangle 80"/>
                <p:cNvSpPr/>
                <p:nvPr/>
              </p:nvSpPr>
              <p:spPr>
                <a:xfrm>
                  <a:off x="344557" y="334618"/>
                  <a:ext cx="11502886" cy="434008"/>
                </a:xfrm>
                <a:prstGeom prst="rect">
                  <a:avLst/>
                </a:prstGeom>
                <a:solidFill>
                  <a:srgbClr val="CB5845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PH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82" name="Group 81"/>
                <p:cNvGrpSpPr/>
                <p:nvPr/>
              </p:nvGrpSpPr>
              <p:grpSpPr>
                <a:xfrm>
                  <a:off x="486382" y="464073"/>
                  <a:ext cx="175098" cy="175098"/>
                  <a:chOff x="2256816" y="1157591"/>
                  <a:chExt cx="447474" cy="447473"/>
                </a:xfrm>
              </p:grpSpPr>
              <p:cxnSp>
                <p:nvCxnSpPr>
                  <p:cNvPr id="86" name="Straight Connector 85"/>
                  <p:cNvCxnSpPr/>
                  <p:nvPr/>
                </p:nvCxnSpPr>
                <p:spPr>
                  <a:xfrm>
                    <a:off x="2256817" y="1157591"/>
                    <a:ext cx="447473" cy="44747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7" name="Straight Connector 86"/>
                  <p:cNvCxnSpPr/>
                  <p:nvPr/>
                </p:nvCxnSpPr>
                <p:spPr>
                  <a:xfrm flipH="1">
                    <a:off x="2256816" y="1157591"/>
                    <a:ext cx="447473" cy="44747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83" name="Straight Connector 82"/>
                <p:cNvCxnSpPr/>
                <p:nvPr/>
              </p:nvCxnSpPr>
              <p:spPr>
                <a:xfrm>
                  <a:off x="784698" y="334618"/>
                  <a:ext cx="0" cy="43400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Straight Connector 83"/>
                <p:cNvCxnSpPr/>
                <p:nvPr/>
              </p:nvCxnSpPr>
              <p:spPr>
                <a:xfrm>
                  <a:off x="1222443" y="334618"/>
                  <a:ext cx="0" cy="43400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5" name="Oval 84"/>
                <p:cNvSpPr/>
                <p:nvPr/>
              </p:nvSpPr>
              <p:spPr>
                <a:xfrm>
                  <a:off x="896569" y="439754"/>
                  <a:ext cx="223736" cy="223736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PH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77" name="Rectangle 76"/>
              <p:cNvSpPr/>
              <p:nvPr/>
            </p:nvSpPr>
            <p:spPr>
              <a:xfrm>
                <a:off x="401705" y="1935857"/>
                <a:ext cx="5694296" cy="4663725"/>
              </a:xfrm>
              <a:prstGeom prst="rect">
                <a:avLst/>
              </a:prstGeom>
              <a:solidFill>
                <a:srgbClr val="3E74A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PH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401704" y="844826"/>
                <a:ext cx="11502887" cy="109519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PH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47" name="Rectangle 46"/>
            <p:cNvSpPr/>
            <p:nvPr/>
          </p:nvSpPr>
          <p:spPr>
            <a:xfrm>
              <a:off x="6096000" y="1954010"/>
              <a:ext cx="5808591" cy="4634654"/>
            </a:xfrm>
            <a:prstGeom prst="rect">
              <a:avLst/>
            </a:prstGeom>
            <a:solidFill>
              <a:srgbClr val="CB584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PH" sz="1800" b="0" i="0" u="none" strike="noStrike" kern="1200" cap="none" spc="0" normalizeH="0" baseline="0" noProof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3" name="APP WINDOW (FRONT)"/>
          <p:cNvGrpSpPr/>
          <p:nvPr/>
        </p:nvGrpSpPr>
        <p:grpSpPr>
          <a:xfrm>
            <a:off x="401704" y="410818"/>
            <a:ext cx="11502890" cy="6188765"/>
            <a:chOff x="401704" y="410818"/>
            <a:chExt cx="11502890" cy="6188765"/>
          </a:xfrm>
        </p:grpSpPr>
        <p:grpSp>
          <p:nvGrpSpPr>
            <p:cNvPr id="117" name="Group 116"/>
            <p:cNvGrpSpPr/>
            <p:nvPr/>
          </p:nvGrpSpPr>
          <p:grpSpPr>
            <a:xfrm>
              <a:off x="401707" y="410818"/>
              <a:ext cx="11502887" cy="6188765"/>
              <a:chOff x="344557" y="334618"/>
              <a:chExt cx="11502887" cy="6188765"/>
            </a:xfrm>
          </p:grpSpPr>
          <p:sp>
            <p:nvSpPr>
              <p:cNvPr id="2" name="Rectangle 1"/>
              <p:cNvSpPr/>
              <p:nvPr/>
            </p:nvSpPr>
            <p:spPr>
              <a:xfrm>
                <a:off x="344557" y="334618"/>
                <a:ext cx="11502887" cy="61887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PH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" name="Rectangle 2"/>
              <p:cNvSpPr/>
              <p:nvPr/>
            </p:nvSpPr>
            <p:spPr>
              <a:xfrm>
                <a:off x="344557" y="334618"/>
                <a:ext cx="11502886" cy="434008"/>
              </a:xfrm>
              <a:prstGeom prst="rect">
                <a:avLst/>
              </a:prstGeom>
              <a:solidFill>
                <a:srgbClr val="CB5845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PH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7" name="Group 6"/>
              <p:cNvGrpSpPr/>
              <p:nvPr/>
            </p:nvGrpSpPr>
            <p:grpSpPr>
              <a:xfrm>
                <a:off x="486382" y="464073"/>
                <a:ext cx="175098" cy="175098"/>
                <a:chOff x="2256816" y="1157591"/>
                <a:chExt cx="447474" cy="447473"/>
              </a:xfrm>
            </p:grpSpPr>
            <p:cxnSp>
              <p:nvCxnSpPr>
                <p:cNvPr id="5" name="Straight Connector 4"/>
                <p:cNvCxnSpPr/>
                <p:nvPr/>
              </p:nvCxnSpPr>
              <p:spPr>
                <a:xfrm>
                  <a:off x="2256817" y="1157591"/>
                  <a:ext cx="447473" cy="447473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" name="Straight Connector 5"/>
                <p:cNvCxnSpPr/>
                <p:nvPr/>
              </p:nvCxnSpPr>
              <p:spPr>
                <a:xfrm flipH="1">
                  <a:off x="2256816" y="1157591"/>
                  <a:ext cx="447473" cy="447473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9" name="Straight Connector 8"/>
              <p:cNvCxnSpPr/>
              <p:nvPr/>
            </p:nvCxnSpPr>
            <p:spPr>
              <a:xfrm>
                <a:off x="784698" y="334618"/>
                <a:ext cx="0" cy="43400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/>
              <p:cNvCxnSpPr/>
              <p:nvPr/>
            </p:nvCxnSpPr>
            <p:spPr>
              <a:xfrm>
                <a:off x="1222443" y="334618"/>
                <a:ext cx="0" cy="43400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Oval 10"/>
              <p:cNvSpPr/>
              <p:nvPr/>
            </p:nvSpPr>
            <p:spPr>
              <a:xfrm>
                <a:off x="896569" y="439754"/>
                <a:ext cx="223736" cy="22373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PH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73" name="Rectangle 72"/>
            <p:cNvSpPr/>
            <p:nvPr/>
          </p:nvSpPr>
          <p:spPr>
            <a:xfrm>
              <a:off x="401705" y="1935857"/>
              <a:ext cx="5694296" cy="4645201"/>
            </a:xfrm>
            <a:prstGeom prst="rect">
              <a:avLst/>
            </a:prstGeom>
            <a:solidFill>
              <a:srgbClr val="3E74A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401704" y="844826"/>
              <a:ext cx="11502887" cy="109519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PH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4" name="BODY TEXT"/>
          <p:cNvSpPr txBox="1"/>
          <p:nvPr/>
        </p:nvSpPr>
        <p:spPr>
          <a:xfrm>
            <a:off x="600419" y="2147192"/>
            <a:ext cx="52968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PH" b="1" dirty="0" err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Reprot</a:t>
            </a:r>
            <a:r>
              <a:rPr lang="en-PH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Chi 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PH" b="1" dirty="0" err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tiết</a:t>
            </a:r>
            <a:r>
              <a:rPr lang="en-PH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b="1" dirty="0" err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Hóa</a:t>
            </a:r>
            <a:r>
              <a:rPr lang="en-PH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b="1" dirty="0" err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đơn</a:t>
            </a:r>
            <a:endParaRPr kumimoji="0" lang="en-PH" sz="1800" b="1" i="0" u="none" strike="noStrike" kern="1200" cap="none" spc="0" normalizeH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ITLE TEXT"/>
          <p:cNvSpPr txBox="1"/>
          <p:nvPr/>
        </p:nvSpPr>
        <p:spPr>
          <a:xfrm>
            <a:off x="2721939" y="1107030"/>
            <a:ext cx="68624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PH" sz="3200" b="1" dirty="0">
                <a:solidFill>
                  <a:srgbClr val="CB584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Giao </a:t>
            </a:r>
            <a:r>
              <a:rPr lang="en-PH" sz="3200" b="1" dirty="0" err="1">
                <a:solidFill>
                  <a:srgbClr val="CB584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Diện</a:t>
            </a:r>
            <a:endParaRPr kumimoji="0" lang="en-PH" sz="3200" b="1" i="0" u="none" strike="noStrike" kern="1200" cap="none" spc="0" normalizeH="0" baseline="0" noProof="0" dirty="0">
              <a:ln>
                <a:noFill/>
              </a:ln>
              <a:solidFill>
                <a:srgbClr val="CB5845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DO NOT DELETE"/>
          <p:cNvSpPr/>
          <p:nvPr/>
        </p:nvSpPr>
        <p:spPr>
          <a:xfrm>
            <a:off x="11922014" y="1691805"/>
            <a:ext cx="269986" cy="5166195"/>
          </a:xfrm>
          <a:prstGeom prst="rect">
            <a:avLst/>
          </a:prstGeom>
          <a:solidFill>
            <a:srgbClr val="F1D1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Picture 14" descr="A screenshot of a computer&#10;&#10;Description automatically generated">
            <a:extLst>
              <a:ext uri="{FF2B5EF4-FFF2-40B4-BE49-F238E27FC236}">
                <a16:creationId xmlns:a16="http://schemas.microsoft.com/office/drawing/2014/main" id="{8EABD275-400F-D750-9E02-3C197C2D70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2185" y="1958106"/>
            <a:ext cx="4645627" cy="4697879"/>
          </a:xfrm>
          <a:prstGeom prst="rect">
            <a:avLst/>
          </a:prstGeom>
        </p:spPr>
      </p:pic>
      <p:pic>
        <p:nvPicPr>
          <p:cNvPr id="18" name="Picture 17" descr="A white sheet with black text&#10;&#10;Description automatically generated">
            <a:extLst>
              <a:ext uri="{FF2B5EF4-FFF2-40B4-BE49-F238E27FC236}">
                <a16:creationId xmlns:a16="http://schemas.microsoft.com/office/drawing/2014/main" id="{4F86C48A-4BCB-4CBB-FE32-265B90A8C9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5002" y="1808509"/>
            <a:ext cx="4746027" cy="4799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283085"/>
      </p:ext>
    </p:extLst>
  </p:cSld>
  <p:clrMapOvr>
    <a:masterClrMapping/>
  </p:clrMapOvr>
  <p:transition spd="slow" advTm="2957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APP WINDOW (BACK)"/>
          <p:cNvGrpSpPr/>
          <p:nvPr/>
        </p:nvGrpSpPr>
        <p:grpSpPr>
          <a:xfrm>
            <a:off x="200064" y="249279"/>
            <a:ext cx="11502890" cy="6188765"/>
            <a:chOff x="401704" y="416301"/>
            <a:chExt cx="11502890" cy="6188765"/>
          </a:xfrm>
        </p:grpSpPr>
        <p:grpSp>
          <p:nvGrpSpPr>
            <p:cNvPr id="89" name="Group 88"/>
            <p:cNvGrpSpPr/>
            <p:nvPr/>
          </p:nvGrpSpPr>
          <p:grpSpPr>
            <a:xfrm>
              <a:off x="401704" y="416301"/>
              <a:ext cx="11502890" cy="6188765"/>
              <a:chOff x="401704" y="410818"/>
              <a:chExt cx="11502890" cy="6188765"/>
            </a:xfrm>
          </p:grpSpPr>
          <p:grpSp>
            <p:nvGrpSpPr>
              <p:cNvPr id="91" name="Group 90"/>
              <p:cNvGrpSpPr/>
              <p:nvPr/>
            </p:nvGrpSpPr>
            <p:grpSpPr>
              <a:xfrm>
                <a:off x="401707" y="410818"/>
                <a:ext cx="11502887" cy="6188765"/>
                <a:chOff x="344557" y="334618"/>
                <a:chExt cx="11502887" cy="6188765"/>
              </a:xfrm>
            </p:grpSpPr>
            <p:sp>
              <p:nvSpPr>
                <p:cNvPr id="94" name="Rectangle 93"/>
                <p:cNvSpPr/>
                <p:nvPr/>
              </p:nvSpPr>
              <p:spPr>
                <a:xfrm>
                  <a:off x="344557" y="334618"/>
                  <a:ext cx="11502887" cy="618876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PH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5" name="Rectangle 94"/>
                <p:cNvSpPr/>
                <p:nvPr/>
              </p:nvSpPr>
              <p:spPr>
                <a:xfrm>
                  <a:off x="344557" y="334618"/>
                  <a:ext cx="11502886" cy="434008"/>
                </a:xfrm>
                <a:prstGeom prst="rect">
                  <a:avLst/>
                </a:prstGeom>
                <a:solidFill>
                  <a:srgbClr val="CB5845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PH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96" name="Group 95"/>
                <p:cNvGrpSpPr/>
                <p:nvPr/>
              </p:nvGrpSpPr>
              <p:grpSpPr>
                <a:xfrm>
                  <a:off x="486382" y="464073"/>
                  <a:ext cx="175098" cy="175098"/>
                  <a:chOff x="2256816" y="1157591"/>
                  <a:chExt cx="447474" cy="447473"/>
                </a:xfrm>
              </p:grpSpPr>
              <p:cxnSp>
                <p:nvCxnSpPr>
                  <p:cNvPr id="100" name="Straight Connector 99"/>
                  <p:cNvCxnSpPr/>
                  <p:nvPr/>
                </p:nvCxnSpPr>
                <p:spPr>
                  <a:xfrm>
                    <a:off x="2256817" y="1157591"/>
                    <a:ext cx="447473" cy="44747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1" name="Straight Connector 100"/>
                  <p:cNvCxnSpPr/>
                  <p:nvPr/>
                </p:nvCxnSpPr>
                <p:spPr>
                  <a:xfrm flipH="1">
                    <a:off x="2256816" y="1157591"/>
                    <a:ext cx="447473" cy="44747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97" name="Straight Connector 96"/>
                <p:cNvCxnSpPr/>
                <p:nvPr/>
              </p:nvCxnSpPr>
              <p:spPr>
                <a:xfrm>
                  <a:off x="784698" y="334618"/>
                  <a:ext cx="0" cy="43400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" name="Straight Connector 97"/>
                <p:cNvCxnSpPr/>
                <p:nvPr/>
              </p:nvCxnSpPr>
              <p:spPr>
                <a:xfrm>
                  <a:off x="1222443" y="334618"/>
                  <a:ext cx="0" cy="43400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9" name="Oval 98"/>
                <p:cNvSpPr/>
                <p:nvPr/>
              </p:nvSpPr>
              <p:spPr>
                <a:xfrm>
                  <a:off x="896569" y="439754"/>
                  <a:ext cx="223736" cy="223736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PH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92" name="Rectangle 91"/>
              <p:cNvSpPr/>
              <p:nvPr/>
            </p:nvSpPr>
            <p:spPr>
              <a:xfrm>
                <a:off x="401705" y="1935857"/>
                <a:ext cx="5694296" cy="4663725"/>
              </a:xfrm>
              <a:prstGeom prst="rect">
                <a:avLst/>
              </a:prstGeom>
              <a:solidFill>
                <a:srgbClr val="3E74A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PH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3" name="Rectangle 92"/>
              <p:cNvSpPr/>
              <p:nvPr/>
            </p:nvSpPr>
            <p:spPr>
              <a:xfrm>
                <a:off x="401704" y="844826"/>
                <a:ext cx="11502887" cy="109519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PH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90" name="Rectangle 89"/>
            <p:cNvSpPr/>
            <p:nvPr/>
          </p:nvSpPr>
          <p:spPr>
            <a:xfrm>
              <a:off x="6096000" y="1954010"/>
              <a:ext cx="5808591" cy="4634654"/>
            </a:xfrm>
            <a:prstGeom prst="rect">
              <a:avLst/>
            </a:prstGeom>
            <a:solidFill>
              <a:srgbClr val="CB584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PH" sz="1800" b="0" i="0" u="none" strike="noStrike" kern="1200" cap="none" spc="0" normalizeH="0" baseline="0" noProof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48" name="APP WINDOW (MID)"/>
          <p:cNvGrpSpPr/>
          <p:nvPr/>
        </p:nvGrpSpPr>
        <p:grpSpPr>
          <a:xfrm>
            <a:off x="290968" y="338748"/>
            <a:ext cx="11502890" cy="6188765"/>
            <a:chOff x="401704" y="416301"/>
            <a:chExt cx="11502890" cy="6188765"/>
          </a:xfrm>
        </p:grpSpPr>
        <p:grpSp>
          <p:nvGrpSpPr>
            <p:cNvPr id="75" name="Group 74"/>
            <p:cNvGrpSpPr/>
            <p:nvPr/>
          </p:nvGrpSpPr>
          <p:grpSpPr>
            <a:xfrm>
              <a:off x="401704" y="416301"/>
              <a:ext cx="11502890" cy="6188765"/>
              <a:chOff x="401704" y="410818"/>
              <a:chExt cx="11502890" cy="6188765"/>
            </a:xfrm>
          </p:grpSpPr>
          <p:grpSp>
            <p:nvGrpSpPr>
              <p:cNvPr id="76" name="Group 75"/>
              <p:cNvGrpSpPr/>
              <p:nvPr/>
            </p:nvGrpSpPr>
            <p:grpSpPr>
              <a:xfrm>
                <a:off x="401707" y="410818"/>
                <a:ext cx="11502887" cy="6188765"/>
                <a:chOff x="344557" y="334618"/>
                <a:chExt cx="11502887" cy="6188765"/>
              </a:xfrm>
            </p:grpSpPr>
            <p:sp>
              <p:nvSpPr>
                <p:cNvPr id="80" name="Rectangle 79"/>
                <p:cNvSpPr/>
                <p:nvPr/>
              </p:nvSpPr>
              <p:spPr>
                <a:xfrm>
                  <a:off x="344557" y="334618"/>
                  <a:ext cx="11502887" cy="618876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PH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1" name="Rectangle 80"/>
                <p:cNvSpPr/>
                <p:nvPr/>
              </p:nvSpPr>
              <p:spPr>
                <a:xfrm>
                  <a:off x="344557" y="334618"/>
                  <a:ext cx="11502886" cy="434008"/>
                </a:xfrm>
                <a:prstGeom prst="rect">
                  <a:avLst/>
                </a:prstGeom>
                <a:solidFill>
                  <a:srgbClr val="CB5845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PH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82" name="Group 81"/>
                <p:cNvGrpSpPr/>
                <p:nvPr/>
              </p:nvGrpSpPr>
              <p:grpSpPr>
                <a:xfrm>
                  <a:off x="486382" y="464073"/>
                  <a:ext cx="175098" cy="175098"/>
                  <a:chOff x="2256816" y="1157591"/>
                  <a:chExt cx="447474" cy="447473"/>
                </a:xfrm>
              </p:grpSpPr>
              <p:cxnSp>
                <p:nvCxnSpPr>
                  <p:cNvPr id="86" name="Straight Connector 85"/>
                  <p:cNvCxnSpPr/>
                  <p:nvPr/>
                </p:nvCxnSpPr>
                <p:spPr>
                  <a:xfrm>
                    <a:off x="2256817" y="1157591"/>
                    <a:ext cx="447473" cy="44747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7" name="Straight Connector 86"/>
                  <p:cNvCxnSpPr/>
                  <p:nvPr/>
                </p:nvCxnSpPr>
                <p:spPr>
                  <a:xfrm flipH="1">
                    <a:off x="2256816" y="1157591"/>
                    <a:ext cx="447473" cy="44747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83" name="Straight Connector 82"/>
                <p:cNvCxnSpPr/>
                <p:nvPr/>
              </p:nvCxnSpPr>
              <p:spPr>
                <a:xfrm>
                  <a:off x="784698" y="334618"/>
                  <a:ext cx="0" cy="43400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Straight Connector 83"/>
                <p:cNvCxnSpPr/>
                <p:nvPr/>
              </p:nvCxnSpPr>
              <p:spPr>
                <a:xfrm>
                  <a:off x="1222443" y="334618"/>
                  <a:ext cx="0" cy="43400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5" name="Oval 84"/>
                <p:cNvSpPr/>
                <p:nvPr/>
              </p:nvSpPr>
              <p:spPr>
                <a:xfrm>
                  <a:off x="896569" y="439754"/>
                  <a:ext cx="223736" cy="223736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PH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77" name="Rectangle 76"/>
              <p:cNvSpPr/>
              <p:nvPr/>
            </p:nvSpPr>
            <p:spPr>
              <a:xfrm>
                <a:off x="401705" y="1935857"/>
                <a:ext cx="5694296" cy="4663725"/>
              </a:xfrm>
              <a:prstGeom prst="rect">
                <a:avLst/>
              </a:prstGeom>
              <a:solidFill>
                <a:srgbClr val="3E74A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PH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401704" y="844826"/>
                <a:ext cx="11502887" cy="109519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PH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47" name="Rectangle 46"/>
            <p:cNvSpPr/>
            <p:nvPr/>
          </p:nvSpPr>
          <p:spPr>
            <a:xfrm>
              <a:off x="6096000" y="1954010"/>
              <a:ext cx="5808591" cy="4634654"/>
            </a:xfrm>
            <a:prstGeom prst="rect">
              <a:avLst/>
            </a:prstGeom>
            <a:solidFill>
              <a:srgbClr val="CB584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PH" sz="1800" b="0" i="0" u="none" strike="noStrike" kern="1200" cap="none" spc="0" normalizeH="0" baseline="0" noProof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3" name="APP WINDOW (FRONT)"/>
          <p:cNvGrpSpPr/>
          <p:nvPr/>
        </p:nvGrpSpPr>
        <p:grpSpPr>
          <a:xfrm>
            <a:off x="401704" y="410818"/>
            <a:ext cx="11502890" cy="6188765"/>
            <a:chOff x="401704" y="410818"/>
            <a:chExt cx="11502890" cy="6188765"/>
          </a:xfrm>
        </p:grpSpPr>
        <p:grpSp>
          <p:nvGrpSpPr>
            <p:cNvPr id="117" name="Group 116"/>
            <p:cNvGrpSpPr/>
            <p:nvPr/>
          </p:nvGrpSpPr>
          <p:grpSpPr>
            <a:xfrm>
              <a:off x="401707" y="410818"/>
              <a:ext cx="11502887" cy="6188765"/>
              <a:chOff x="344557" y="334618"/>
              <a:chExt cx="11502887" cy="6188765"/>
            </a:xfrm>
          </p:grpSpPr>
          <p:sp>
            <p:nvSpPr>
              <p:cNvPr id="2" name="Rectangle 1"/>
              <p:cNvSpPr/>
              <p:nvPr/>
            </p:nvSpPr>
            <p:spPr>
              <a:xfrm>
                <a:off x="344557" y="334618"/>
                <a:ext cx="11502887" cy="61887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PH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" name="Rectangle 2"/>
              <p:cNvSpPr/>
              <p:nvPr/>
            </p:nvSpPr>
            <p:spPr>
              <a:xfrm>
                <a:off x="344557" y="334618"/>
                <a:ext cx="11502886" cy="434008"/>
              </a:xfrm>
              <a:prstGeom prst="rect">
                <a:avLst/>
              </a:prstGeom>
              <a:solidFill>
                <a:srgbClr val="CB5845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PH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7" name="Group 6"/>
              <p:cNvGrpSpPr/>
              <p:nvPr/>
            </p:nvGrpSpPr>
            <p:grpSpPr>
              <a:xfrm>
                <a:off x="486382" y="464073"/>
                <a:ext cx="175098" cy="175098"/>
                <a:chOff x="2256816" y="1157591"/>
                <a:chExt cx="447474" cy="447473"/>
              </a:xfrm>
            </p:grpSpPr>
            <p:cxnSp>
              <p:nvCxnSpPr>
                <p:cNvPr id="5" name="Straight Connector 4"/>
                <p:cNvCxnSpPr/>
                <p:nvPr/>
              </p:nvCxnSpPr>
              <p:spPr>
                <a:xfrm>
                  <a:off x="2256817" y="1157591"/>
                  <a:ext cx="447473" cy="447473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" name="Straight Connector 5"/>
                <p:cNvCxnSpPr/>
                <p:nvPr/>
              </p:nvCxnSpPr>
              <p:spPr>
                <a:xfrm flipH="1">
                  <a:off x="2256816" y="1157591"/>
                  <a:ext cx="447473" cy="447473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9" name="Straight Connector 8"/>
              <p:cNvCxnSpPr/>
              <p:nvPr/>
            </p:nvCxnSpPr>
            <p:spPr>
              <a:xfrm>
                <a:off x="784698" y="334618"/>
                <a:ext cx="0" cy="43400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/>
              <p:cNvCxnSpPr/>
              <p:nvPr/>
            </p:nvCxnSpPr>
            <p:spPr>
              <a:xfrm>
                <a:off x="1222443" y="334618"/>
                <a:ext cx="0" cy="43400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Oval 10"/>
              <p:cNvSpPr/>
              <p:nvPr/>
            </p:nvSpPr>
            <p:spPr>
              <a:xfrm>
                <a:off x="896569" y="439754"/>
                <a:ext cx="223736" cy="22373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PH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73" name="Rectangle 72"/>
            <p:cNvSpPr/>
            <p:nvPr/>
          </p:nvSpPr>
          <p:spPr>
            <a:xfrm>
              <a:off x="401705" y="1935857"/>
              <a:ext cx="5694296" cy="4645201"/>
            </a:xfrm>
            <a:prstGeom prst="rect">
              <a:avLst/>
            </a:prstGeom>
            <a:solidFill>
              <a:srgbClr val="3E74A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401704" y="844826"/>
              <a:ext cx="11502887" cy="109519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PH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4" name="BODY TEXT"/>
          <p:cNvSpPr txBox="1"/>
          <p:nvPr/>
        </p:nvSpPr>
        <p:spPr>
          <a:xfrm>
            <a:off x="600419" y="2147192"/>
            <a:ext cx="52968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PH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From</a:t>
            </a:r>
            <a:r>
              <a:rPr kumimoji="0" lang="en-PH" sz="1800" b="1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b="1" noProof="0" dirty="0" err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đổi</a:t>
            </a:r>
            <a:r>
              <a:rPr lang="en-PH" b="1" noProof="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b="1" noProof="0" dirty="0" err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mật</a:t>
            </a:r>
            <a:r>
              <a:rPr lang="en-PH" b="1" noProof="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b="1" noProof="0" dirty="0" err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khẩu</a:t>
            </a:r>
            <a:endParaRPr kumimoji="0" lang="en-PH" sz="1800" b="1" i="0" u="none" strike="noStrike" kern="1200" cap="none" spc="0" normalizeH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PH" b="1" noProof="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PH" b="1" noProof="0" dirty="0" err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đổi</a:t>
            </a:r>
            <a:r>
              <a:rPr lang="en-PH" b="1" noProof="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b="1" noProof="0" dirty="0" err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mật</a:t>
            </a:r>
            <a:r>
              <a:rPr lang="en-PH" b="1" noProof="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b="1" noProof="0" dirty="0" err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khẩu</a:t>
            </a:r>
            <a:r>
              <a:rPr lang="en-PH" b="1" noProof="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user</a:t>
            </a:r>
          </a:p>
        </p:txBody>
      </p:sp>
      <p:sp>
        <p:nvSpPr>
          <p:cNvPr id="8" name="TITLE TEXT"/>
          <p:cNvSpPr txBox="1"/>
          <p:nvPr/>
        </p:nvSpPr>
        <p:spPr>
          <a:xfrm>
            <a:off x="2721939" y="1107030"/>
            <a:ext cx="68624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PH" sz="3200" b="1" dirty="0">
                <a:solidFill>
                  <a:srgbClr val="CB584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Giao </a:t>
            </a:r>
            <a:r>
              <a:rPr lang="en-PH" sz="3200" b="1" dirty="0" err="1">
                <a:solidFill>
                  <a:srgbClr val="CB584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Diện</a:t>
            </a:r>
            <a:endParaRPr kumimoji="0" lang="en-PH" sz="3200" b="1" i="0" u="none" strike="noStrike" kern="1200" cap="none" spc="0" normalizeH="0" baseline="0" noProof="0" dirty="0">
              <a:ln>
                <a:noFill/>
              </a:ln>
              <a:solidFill>
                <a:srgbClr val="CB5845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DO NOT DELETE"/>
          <p:cNvSpPr/>
          <p:nvPr/>
        </p:nvSpPr>
        <p:spPr>
          <a:xfrm>
            <a:off x="11922014" y="1691805"/>
            <a:ext cx="269986" cy="5166195"/>
          </a:xfrm>
          <a:prstGeom prst="rect">
            <a:avLst/>
          </a:prstGeom>
          <a:solidFill>
            <a:srgbClr val="F1D1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6" name="Picture 15" descr="A screenshot of a computer&#10;&#10;Description automatically generated">
            <a:extLst>
              <a:ext uri="{FF2B5EF4-FFF2-40B4-BE49-F238E27FC236}">
                <a16:creationId xmlns:a16="http://schemas.microsoft.com/office/drawing/2014/main" id="{00B38036-0DA7-DF2E-BE6F-ED3DF776CC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3130" y="1972101"/>
            <a:ext cx="7071626" cy="4606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263509"/>
      </p:ext>
    </p:extLst>
  </p:cSld>
  <p:clrMapOvr>
    <a:masterClrMapping/>
  </p:clrMapOvr>
  <p:transition spd="slow" advTm="2957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APP WINDOW (BACK)"/>
          <p:cNvGrpSpPr/>
          <p:nvPr/>
        </p:nvGrpSpPr>
        <p:grpSpPr>
          <a:xfrm>
            <a:off x="200064" y="249279"/>
            <a:ext cx="11502890" cy="6188765"/>
            <a:chOff x="401704" y="416301"/>
            <a:chExt cx="11502890" cy="6188765"/>
          </a:xfrm>
        </p:grpSpPr>
        <p:grpSp>
          <p:nvGrpSpPr>
            <p:cNvPr id="89" name="Group 88"/>
            <p:cNvGrpSpPr/>
            <p:nvPr/>
          </p:nvGrpSpPr>
          <p:grpSpPr>
            <a:xfrm>
              <a:off x="401704" y="416301"/>
              <a:ext cx="11502890" cy="6188765"/>
              <a:chOff x="401704" y="410818"/>
              <a:chExt cx="11502890" cy="6188765"/>
            </a:xfrm>
          </p:grpSpPr>
          <p:grpSp>
            <p:nvGrpSpPr>
              <p:cNvPr id="91" name="Group 90"/>
              <p:cNvGrpSpPr/>
              <p:nvPr/>
            </p:nvGrpSpPr>
            <p:grpSpPr>
              <a:xfrm>
                <a:off x="401707" y="410818"/>
                <a:ext cx="11502887" cy="6188765"/>
                <a:chOff x="344557" y="334618"/>
                <a:chExt cx="11502887" cy="6188765"/>
              </a:xfrm>
            </p:grpSpPr>
            <p:sp>
              <p:nvSpPr>
                <p:cNvPr id="94" name="Rectangle 93"/>
                <p:cNvSpPr/>
                <p:nvPr/>
              </p:nvSpPr>
              <p:spPr>
                <a:xfrm>
                  <a:off x="344557" y="334618"/>
                  <a:ext cx="11502887" cy="618876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PH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5" name="Rectangle 94"/>
                <p:cNvSpPr/>
                <p:nvPr/>
              </p:nvSpPr>
              <p:spPr>
                <a:xfrm>
                  <a:off x="344557" y="334618"/>
                  <a:ext cx="11502886" cy="434008"/>
                </a:xfrm>
                <a:prstGeom prst="rect">
                  <a:avLst/>
                </a:prstGeom>
                <a:solidFill>
                  <a:srgbClr val="CB5845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PH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96" name="Group 95"/>
                <p:cNvGrpSpPr/>
                <p:nvPr/>
              </p:nvGrpSpPr>
              <p:grpSpPr>
                <a:xfrm>
                  <a:off x="486382" y="464073"/>
                  <a:ext cx="175098" cy="175098"/>
                  <a:chOff x="2256816" y="1157591"/>
                  <a:chExt cx="447474" cy="447473"/>
                </a:xfrm>
              </p:grpSpPr>
              <p:cxnSp>
                <p:nvCxnSpPr>
                  <p:cNvPr id="100" name="Straight Connector 99"/>
                  <p:cNvCxnSpPr/>
                  <p:nvPr/>
                </p:nvCxnSpPr>
                <p:spPr>
                  <a:xfrm>
                    <a:off x="2256817" y="1157591"/>
                    <a:ext cx="447473" cy="44747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1" name="Straight Connector 100"/>
                  <p:cNvCxnSpPr/>
                  <p:nvPr/>
                </p:nvCxnSpPr>
                <p:spPr>
                  <a:xfrm flipH="1">
                    <a:off x="2256816" y="1157591"/>
                    <a:ext cx="447473" cy="44747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97" name="Straight Connector 96"/>
                <p:cNvCxnSpPr/>
                <p:nvPr/>
              </p:nvCxnSpPr>
              <p:spPr>
                <a:xfrm>
                  <a:off x="784698" y="334618"/>
                  <a:ext cx="0" cy="43400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" name="Straight Connector 97"/>
                <p:cNvCxnSpPr/>
                <p:nvPr/>
              </p:nvCxnSpPr>
              <p:spPr>
                <a:xfrm>
                  <a:off x="1222443" y="334618"/>
                  <a:ext cx="0" cy="43400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9" name="Oval 98"/>
                <p:cNvSpPr/>
                <p:nvPr/>
              </p:nvSpPr>
              <p:spPr>
                <a:xfrm>
                  <a:off x="896569" y="439754"/>
                  <a:ext cx="223736" cy="223736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PH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92" name="Rectangle 91"/>
              <p:cNvSpPr/>
              <p:nvPr/>
            </p:nvSpPr>
            <p:spPr>
              <a:xfrm>
                <a:off x="401705" y="1935857"/>
                <a:ext cx="5694296" cy="4663725"/>
              </a:xfrm>
              <a:prstGeom prst="rect">
                <a:avLst/>
              </a:prstGeom>
              <a:solidFill>
                <a:srgbClr val="3E74A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PH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3" name="Rectangle 92"/>
              <p:cNvSpPr/>
              <p:nvPr/>
            </p:nvSpPr>
            <p:spPr>
              <a:xfrm>
                <a:off x="401704" y="844826"/>
                <a:ext cx="11502887" cy="109519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PH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90" name="Rectangle 89"/>
            <p:cNvSpPr/>
            <p:nvPr/>
          </p:nvSpPr>
          <p:spPr>
            <a:xfrm>
              <a:off x="6096000" y="1954010"/>
              <a:ext cx="5808591" cy="4634654"/>
            </a:xfrm>
            <a:prstGeom prst="rect">
              <a:avLst/>
            </a:prstGeom>
            <a:solidFill>
              <a:srgbClr val="CB584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PH" sz="1800" b="0" i="0" u="none" strike="noStrike" kern="1200" cap="none" spc="0" normalizeH="0" baseline="0" noProof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48" name="APP WINDOW (MID)"/>
          <p:cNvGrpSpPr/>
          <p:nvPr/>
        </p:nvGrpSpPr>
        <p:grpSpPr>
          <a:xfrm>
            <a:off x="290968" y="338748"/>
            <a:ext cx="11502890" cy="6188765"/>
            <a:chOff x="401704" y="416301"/>
            <a:chExt cx="11502890" cy="6188765"/>
          </a:xfrm>
        </p:grpSpPr>
        <p:grpSp>
          <p:nvGrpSpPr>
            <p:cNvPr id="75" name="Group 74"/>
            <p:cNvGrpSpPr/>
            <p:nvPr/>
          </p:nvGrpSpPr>
          <p:grpSpPr>
            <a:xfrm>
              <a:off x="401704" y="416301"/>
              <a:ext cx="11502890" cy="6188765"/>
              <a:chOff x="401704" y="410818"/>
              <a:chExt cx="11502890" cy="6188765"/>
            </a:xfrm>
          </p:grpSpPr>
          <p:grpSp>
            <p:nvGrpSpPr>
              <p:cNvPr id="76" name="Group 75"/>
              <p:cNvGrpSpPr/>
              <p:nvPr/>
            </p:nvGrpSpPr>
            <p:grpSpPr>
              <a:xfrm>
                <a:off x="401707" y="410818"/>
                <a:ext cx="11502887" cy="6188765"/>
                <a:chOff x="344557" y="334618"/>
                <a:chExt cx="11502887" cy="6188765"/>
              </a:xfrm>
            </p:grpSpPr>
            <p:sp>
              <p:nvSpPr>
                <p:cNvPr id="80" name="Rectangle 79"/>
                <p:cNvSpPr/>
                <p:nvPr/>
              </p:nvSpPr>
              <p:spPr>
                <a:xfrm>
                  <a:off x="344557" y="334618"/>
                  <a:ext cx="11502887" cy="618876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PH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1" name="Rectangle 80"/>
                <p:cNvSpPr/>
                <p:nvPr/>
              </p:nvSpPr>
              <p:spPr>
                <a:xfrm>
                  <a:off x="344557" y="334618"/>
                  <a:ext cx="11502886" cy="434008"/>
                </a:xfrm>
                <a:prstGeom prst="rect">
                  <a:avLst/>
                </a:prstGeom>
                <a:solidFill>
                  <a:srgbClr val="CB5845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PH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82" name="Group 81"/>
                <p:cNvGrpSpPr/>
                <p:nvPr/>
              </p:nvGrpSpPr>
              <p:grpSpPr>
                <a:xfrm>
                  <a:off x="486382" y="464073"/>
                  <a:ext cx="175098" cy="175098"/>
                  <a:chOff x="2256816" y="1157591"/>
                  <a:chExt cx="447474" cy="447473"/>
                </a:xfrm>
              </p:grpSpPr>
              <p:cxnSp>
                <p:nvCxnSpPr>
                  <p:cNvPr id="86" name="Straight Connector 85"/>
                  <p:cNvCxnSpPr/>
                  <p:nvPr/>
                </p:nvCxnSpPr>
                <p:spPr>
                  <a:xfrm>
                    <a:off x="2256817" y="1157591"/>
                    <a:ext cx="447473" cy="44747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7" name="Straight Connector 86"/>
                  <p:cNvCxnSpPr/>
                  <p:nvPr/>
                </p:nvCxnSpPr>
                <p:spPr>
                  <a:xfrm flipH="1">
                    <a:off x="2256816" y="1157591"/>
                    <a:ext cx="447473" cy="44747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83" name="Straight Connector 82"/>
                <p:cNvCxnSpPr/>
                <p:nvPr/>
              </p:nvCxnSpPr>
              <p:spPr>
                <a:xfrm>
                  <a:off x="784698" y="334618"/>
                  <a:ext cx="0" cy="43400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Straight Connector 83"/>
                <p:cNvCxnSpPr/>
                <p:nvPr/>
              </p:nvCxnSpPr>
              <p:spPr>
                <a:xfrm>
                  <a:off x="1222443" y="334618"/>
                  <a:ext cx="0" cy="43400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5" name="Oval 84"/>
                <p:cNvSpPr/>
                <p:nvPr/>
              </p:nvSpPr>
              <p:spPr>
                <a:xfrm>
                  <a:off x="896569" y="439754"/>
                  <a:ext cx="223736" cy="223736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PH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77" name="Rectangle 76"/>
              <p:cNvSpPr/>
              <p:nvPr/>
            </p:nvSpPr>
            <p:spPr>
              <a:xfrm>
                <a:off x="401705" y="1935857"/>
                <a:ext cx="5694296" cy="4663725"/>
              </a:xfrm>
              <a:prstGeom prst="rect">
                <a:avLst/>
              </a:prstGeom>
              <a:solidFill>
                <a:srgbClr val="3E74A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PH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401704" y="844826"/>
                <a:ext cx="11502887" cy="109519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PH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47" name="Rectangle 46"/>
            <p:cNvSpPr/>
            <p:nvPr/>
          </p:nvSpPr>
          <p:spPr>
            <a:xfrm>
              <a:off x="6096000" y="1954010"/>
              <a:ext cx="5808591" cy="4634654"/>
            </a:xfrm>
            <a:prstGeom prst="rect">
              <a:avLst/>
            </a:prstGeom>
            <a:solidFill>
              <a:srgbClr val="CB584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PH" sz="1800" b="0" i="0" u="none" strike="noStrike" kern="1200" cap="none" spc="0" normalizeH="0" baseline="0" noProof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3" name="APP WINDOW (FRONT)"/>
          <p:cNvGrpSpPr/>
          <p:nvPr/>
        </p:nvGrpSpPr>
        <p:grpSpPr>
          <a:xfrm>
            <a:off x="401704" y="410818"/>
            <a:ext cx="11502890" cy="6188765"/>
            <a:chOff x="401704" y="410818"/>
            <a:chExt cx="11502890" cy="6188765"/>
          </a:xfrm>
        </p:grpSpPr>
        <p:grpSp>
          <p:nvGrpSpPr>
            <p:cNvPr id="117" name="Group 116"/>
            <p:cNvGrpSpPr/>
            <p:nvPr/>
          </p:nvGrpSpPr>
          <p:grpSpPr>
            <a:xfrm>
              <a:off x="401707" y="410818"/>
              <a:ext cx="11502887" cy="6188765"/>
              <a:chOff x="344557" y="334618"/>
              <a:chExt cx="11502887" cy="6188765"/>
            </a:xfrm>
          </p:grpSpPr>
          <p:sp>
            <p:nvSpPr>
              <p:cNvPr id="2" name="Rectangle 1"/>
              <p:cNvSpPr/>
              <p:nvPr/>
            </p:nvSpPr>
            <p:spPr>
              <a:xfrm>
                <a:off x="344557" y="334618"/>
                <a:ext cx="11502887" cy="61887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PH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" name="Rectangle 2"/>
              <p:cNvSpPr/>
              <p:nvPr/>
            </p:nvSpPr>
            <p:spPr>
              <a:xfrm>
                <a:off x="344557" y="334618"/>
                <a:ext cx="11502886" cy="434008"/>
              </a:xfrm>
              <a:prstGeom prst="rect">
                <a:avLst/>
              </a:prstGeom>
              <a:solidFill>
                <a:srgbClr val="CB5845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PH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7" name="Group 6"/>
              <p:cNvGrpSpPr/>
              <p:nvPr/>
            </p:nvGrpSpPr>
            <p:grpSpPr>
              <a:xfrm>
                <a:off x="486382" y="464073"/>
                <a:ext cx="175098" cy="175098"/>
                <a:chOff x="2256816" y="1157591"/>
                <a:chExt cx="447474" cy="447473"/>
              </a:xfrm>
            </p:grpSpPr>
            <p:cxnSp>
              <p:nvCxnSpPr>
                <p:cNvPr id="5" name="Straight Connector 4"/>
                <p:cNvCxnSpPr/>
                <p:nvPr/>
              </p:nvCxnSpPr>
              <p:spPr>
                <a:xfrm>
                  <a:off x="2256817" y="1157591"/>
                  <a:ext cx="447473" cy="447473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" name="Straight Connector 5"/>
                <p:cNvCxnSpPr/>
                <p:nvPr/>
              </p:nvCxnSpPr>
              <p:spPr>
                <a:xfrm flipH="1">
                  <a:off x="2256816" y="1157591"/>
                  <a:ext cx="447473" cy="447473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9" name="Straight Connector 8"/>
              <p:cNvCxnSpPr/>
              <p:nvPr/>
            </p:nvCxnSpPr>
            <p:spPr>
              <a:xfrm>
                <a:off x="784698" y="334618"/>
                <a:ext cx="0" cy="43400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/>
              <p:cNvCxnSpPr/>
              <p:nvPr/>
            </p:nvCxnSpPr>
            <p:spPr>
              <a:xfrm>
                <a:off x="1222443" y="334618"/>
                <a:ext cx="0" cy="43400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Oval 10"/>
              <p:cNvSpPr/>
              <p:nvPr/>
            </p:nvSpPr>
            <p:spPr>
              <a:xfrm>
                <a:off x="896569" y="439754"/>
                <a:ext cx="223736" cy="22373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PH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73" name="Rectangle 72"/>
            <p:cNvSpPr/>
            <p:nvPr/>
          </p:nvSpPr>
          <p:spPr>
            <a:xfrm>
              <a:off x="401705" y="1935857"/>
              <a:ext cx="5694296" cy="4645201"/>
            </a:xfrm>
            <a:prstGeom prst="rect">
              <a:avLst/>
            </a:prstGeom>
            <a:solidFill>
              <a:srgbClr val="3E74A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401704" y="844826"/>
              <a:ext cx="11502887" cy="109519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PH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4" name="BODY TEXT"/>
          <p:cNvSpPr txBox="1"/>
          <p:nvPr/>
        </p:nvSpPr>
        <p:spPr>
          <a:xfrm>
            <a:off x="600710" y="2146935"/>
            <a:ext cx="360362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PH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From</a:t>
            </a:r>
            <a:r>
              <a:rPr kumimoji="0" lang="en-PH" sz="1800" b="1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PH" sz="1800" b="1" i="0" u="none" strike="noStrike" kern="1200" cap="none" spc="0" normalizeH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chọn</a:t>
            </a:r>
            <a:r>
              <a:rPr kumimoji="0" lang="en-PH" sz="1800" b="1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b="1" dirty="0" err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bàn</a:t>
            </a:r>
            <a:r>
              <a:rPr kumimoji="0" lang="en-PH" sz="1800" b="1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PH" sz="1800" b="1" i="0" u="none" strike="noStrike" kern="1200" cap="none" spc="0" normalizeH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chuyển</a:t>
            </a:r>
            <a:endParaRPr kumimoji="0" lang="en-PH" sz="1800" b="1" i="0" u="none" strike="noStrike" kern="1200" cap="none" spc="0" normalizeH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PH" b="1" noProof="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altLang="en-PH" b="1" noProof="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PH" b="1" noProof="0" dirty="0" err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huyển</a:t>
            </a:r>
            <a:r>
              <a:rPr lang="en-PH" b="1" noProof="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b="1" noProof="0" dirty="0" err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bàn</a:t>
            </a:r>
            <a:r>
              <a:rPr lang="en-PH" b="1" noProof="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b="1" noProof="0" dirty="0" err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cho</a:t>
            </a:r>
            <a:r>
              <a:rPr lang="en-PH" b="1" noProof="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b="1" noProof="0" dirty="0" err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khác</a:t>
            </a:r>
            <a:r>
              <a:rPr lang="en-PH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en-US" altLang="en-PH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khi có </a:t>
            </a:r>
            <a:r>
              <a:rPr lang="en-PH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PH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yêu cầu hoặc bàn gặp sự cố</a:t>
            </a:r>
            <a:endParaRPr kumimoji="0" lang="en-US" altLang="en-PH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ITLE TEXT"/>
          <p:cNvSpPr txBox="1"/>
          <p:nvPr/>
        </p:nvSpPr>
        <p:spPr>
          <a:xfrm>
            <a:off x="2721939" y="1107030"/>
            <a:ext cx="68624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PH" sz="3200" b="1" dirty="0">
                <a:solidFill>
                  <a:srgbClr val="CB584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Giao </a:t>
            </a:r>
            <a:r>
              <a:rPr lang="en-PH" sz="3200" b="1" dirty="0" err="1">
                <a:solidFill>
                  <a:srgbClr val="CB584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Diện</a:t>
            </a:r>
            <a:endParaRPr kumimoji="0" lang="en-PH" sz="3200" b="1" i="0" u="none" strike="noStrike" kern="1200" cap="none" spc="0" normalizeH="0" baseline="0" noProof="0" dirty="0">
              <a:ln>
                <a:noFill/>
              </a:ln>
              <a:solidFill>
                <a:srgbClr val="CB5845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DO NOT DELETE"/>
          <p:cNvSpPr/>
          <p:nvPr/>
        </p:nvSpPr>
        <p:spPr>
          <a:xfrm>
            <a:off x="11922014" y="1691805"/>
            <a:ext cx="269986" cy="5166195"/>
          </a:xfrm>
          <a:prstGeom prst="rect">
            <a:avLst/>
          </a:prstGeom>
          <a:solidFill>
            <a:srgbClr val="F1D1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Picture 14" descr="A screenshot of a computer&#10;&#10;Description automatically generated">
            <a:extLst>
              <a:ext uri="{FF2B5EF4-FFF2-40B4-BE49-F238E27FC236}">
                <a16:creationId xmlns:a16="http://schemas.microsoft.com/office/drawing/2014/main" id="{93972619-018D-5A6A-DEC7-7DB57BF8FD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338" y="1935855"/>
            <a:ext cx="7481424" cy="4738959"/>
          </a:xfrm>
          <a:prstGeom prst="rect">
            <a:avLst/>
          </a:prstGeom>
        </p:spPr>
      </p:pic>
    </p:spTree>
  </p:cSld>
  <p:clrMapOvr>
    <a:masterClrMapping/>
  </p:clrMapOvr>
  <p:transition spd="slow" advTm="2957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PICTURE BORDER"/>
          <p:cNvSpPr/>
          <p:nvPr/>
        </p:nvSpPr>
        <p:spPr>
          <a:xfrm>
            <a:off x="283570" y="414010"/>
            <a:ext cx="7580670" cy="5014451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9" name="CAPTION"/>
          <p:cNvSpPr/>
          <p:nvPr/>
        </p:nvSpPr>
        <p:spPr>
          <a:xfrm>
            <a:off x="1273407" y="5666907"/>
            <a:ext cx="5617029" cy="800100"/>
          </a:xfrm>
          <a:prstGeom prst="roundRect">
            <a:avLst>
              <a:gd name="adj" fmla="val 12585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PH" sz="2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kira Expanded" panose="02000800000000000000" pitchFamily="50" charset="0"/>
                <a:ea typeface="+mn-ea"/>
                <a:cs typeface="+mn-cs"/>
              </a:rPr>
              <a:t>KẾT</a:t>
            </a:r>
            <a:r>
              <a:rPr kumimoji="0" lang="en-PH" sz="2400" b="1" i="0" u="none" strike="noStrike" kern="1200" cap="none" spc="0" normalizeH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kira Expanded" panose="02000800000000000000" pitchFamily="50" charset="0"/>
                <a:ea typeface="+mn-ea"/>
                <a:cs typeface="+mn-cs"/>
              </a:rPr>
              <a:t> LUẬN THUYẾT TRÌNH</a:t>
            </a:r>
            <a:endParaRPr kumimoji="0" lang="en-PH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kira Expanded" panose="02000800000000000000" pitchFamily="50" charset="0"/>
              <a:ea typeface="+mn-ea"/>
              <a:cs typeface="+mn-cs"/>
            </a:endParaRPr>
          </a:p>
        </p:txBody>
      </p:sp>
      <p:sp>
        <p:nvSpPr>
          <p:cNvPr id="3" name="Rectangle: Rounded Corners 2"/>
          <p:cNvSpPr/>
          <p:nvPr/>
        </p:nvSpPr>
        <p:spPr>
          <a:xfrm>
            <a:off x="635000" y="685800"/>
            <a:ext cx="6823422" cy="4502168"/>
          </a:xfrm>
          <a:prstGeom prst="roundRect">
            <a:avLst>
              <a:gd name="adj" fmla="val 905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Cảm</a:t>
            </a:r>
            <a:r>
              <a:rPr lang="en-US" sz="4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ơn</a:t>
            </a:r>
            <a:r>
              <a:rPr lang="en-US" sz="4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4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bạn</a:t>
            </a:r>
            <a:r>
              <a:rPr lang="en-US" sz="4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en-US" sz="4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đón</a:t>
            </a:r>
            <a:r>
              <a:rPr lang="en-US" sz="4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ctr"/>
            <a:r>
              <a:rPr lang="en-US" sz="4000" b="1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xem</a:t>
            </a:r>
            <a:r>
              <a:rPr lang="en-US" sz="4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sz="4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thuyết</a:t>
            </a:r>
            <a:r>
              <a:rPr lang="en-US" sz="4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endParaRPr lang="vi-VN" sz="40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1" name="MALE PRESENTER"/>
          <p:cNvGrpSpPr/>
          <p:nvPr/>
        </p:nvGrpSpPr>
        <p:grpSpPr>
          <a:xfrm>
            <a:off x="8039018" y="1618548"/>
            <a:ext cx="3824929" cy="5625512"/>
            <a:chOff x="8039018" y="1618548"/>
            <a:chExt cx="3824929" cy="5625512"/>
          </a:xfrm>
        </p:grpSpPr>
        <p:grpSp>
          <p:nvGrpSpPr>
            <p:cNvPr id="9" name="Group 8"/>
            <p:cNvGrpSpPr/>
            <p:nvPr/>
          </p:nvGrpSpPr>
          <p:grpSpPr>
            <a:xfrm>
              <a:off x="8039018" y="1618548"/>
              <a:ext cx="3824929" cy="5625512"/>
              <a:chOff x="8039018" y="1618548"/>
              <a:chExt cx="3824929" cy="5625512"/>
            </a:xfrm>
          </p:grpSpPr>
          <p:sp>
            <p:nvSpPr>
              <p:cNvPr id="52" name="Freeform: Shape 51"/>
              <p:cNvSpPr/>
              <p:nvPr/>
            </p:nvSpPr>
            <p:spPr>
              <a:xfrm flipH="1">
                <a:off x="10858001" y="4715861"/>
                <a:ext cx="417597" cy="773831"/>
              </a:xfrm>
              <a:custGeom>
                <a:avLst/>
                <a:gdLst>
                  <a:gd name="connsiteX0" fmla="*/ 375079 w 417597"/>
                  <a:gd name="connsiteY0" fmla="*/ 181 h 773831"/>
                  <a:gd name="connsiteX1" fmla="*/ 2594 w 417597"/>
                  <a:gd name="connsiteY1" fmla="*/ 569831 h 773831"/>
                  <a:gd name="connsiteX2" fmla="*/ 417597 w 417597"/>
                  <a:gd name="connsiteY2" fmla="*/ 773831 h 773831"/>
                  <a:gd name="connsiteX3" fmla="*/ 375079 w 417597"/>
                  <a:gd name="connsiteY3" fmla="*/ 181 h 773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7597" h="773831">
                    <a:moveTo>
                      <a:pt x="375079" y="181"/>
                    </a:moveTo>
                    <a:cubicBezTo>
                      <a:pt x="353321" y="-10739"/>
                      <a:pt x="-35255" y="476126"/>
                      <a:pt x="2594" y="569831"/>
                    </a:cubicBezTo>
                    <a:cubicBezTo>
                      <a:pt x="18517" y="609264"/>
                      <a:pt x="205926" y="691547"/>
                      <a:pt x="417597" y="773831"/>
                    </a:cubicBezTo>
                    <a:cubicBezTo>
                      <a:pt x="408176" y="361247"/>
                      <a:pt x="384833" y="5019"/>
                      <a:pt x="375079" y="181"/>
                    </a:cubicBezTo>
                    <a:close/>
                  </a:path>
                </a:pathLst>
              </a:custGeom>
              <a:solidFill>
                <a:srgbClr val="020202"/>
              </a:solidFill>
              <a:ln w="3939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PH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0" name="Freeform: Shape 49"/>
              <p:cNvSpPr/>
              <p:nvPr/>
            </p:nvSpPr>
            <p:spPr>
              <a:xfrm flipH="1">
                <a:off x="8039018" y="3220434"/>
                <a:ext cx="3824929" cy="4023626"/>
              </a:xfrm>
              <a:custGeom>
                <a:avLst/>
                <a:gdLst>
                  <a:gd name="connsiteX0" fmla="*/ 1901976 w 3824929"/>
                  <a:gd name="connsiteY0" fmla="*/ 0 h 4023626"/>
                  <a:gd name="connsiteX1" fmla="*/ 830707 w 3824929"/>
                  <a:gd name="connsiteY1" fmla="*/ 346308 h 4023626"/>
                  <a:gd name="connsiteX2" fmla="*/ 140594 w 3824929"/>
                  <a:gd name="connsiteY2" fmla="*/ 1862506 h 4023626"/>
                  <a:gd name="connsiteX3" fmla="*/ 36 w 3824929"/>
                  <a:gd name="connsiteY3" fmla="*/ 2317775 h 4023626"/>
                  <a:gd name="connsiteX4" fmla="*/ 303909 w 3824929"/>
                  <a:gd name="connsiteY4" fmla="*/ 2464336 h 4023626"/>
                  <a:gd name="connsiteX5" fmla="*/ 1009364 w 3824929"/>
                  <a:gd name="connsiteY5" fmla="*/ 2698015 h 4023626"/>
                  <a:gd name="connsiteX6" fmla="*/ 872609 w 3824929"/>
                  <a:gd name="connsiteY6" fmla="*/ 3910101 h 4023626"/>
                  <a:gd name="connsiteX7" fmla="*/ 2909971 w 3824929"/>
                  <a:gd name="connsiteY7" fmla="*/ 3611385 h 4023626"/>
                  <a:gd name="connsiteX8" fmla="*/ 2900134 w 3824929"/>
                  <a:gd name="connsiteY8" fmla="*/ 3097092 h 4023626"/>
                  <a:gd name="connsiteX9" fmla="*/ 3028935 w 3824929"/>
                  <a:gd name="connsiteY9" fmla="*/ 1439168 h 4023626"/>
                  <a:gd name="connsiteX10" fmla="*/ 3311883 w 3824929"/>
                  <a:gd name="connsiteY10" fmla="*/ 2332199 h 4023626"/>
                  <a:gd name="connsiteX11" fmla="*/ 3353695 w 3824929"/>
                  <a:gd name="connsiteY11" fmla="*/ 2431369 h 4023626"/>
                  <a:gd name="connsiteX12" fmla="*/ 3356117 w 3824929"/>
                  <a:gd name="connsiteY12" fmla="*/ 2435546 h 4023626"/>
                  <a:gd name="connsiteX13" fmla="*/ 3824929 w 3824929"/>
                  <a:gd name="connsiteY13" fmla="*/ 2170289 h 4023626"/>
                  <a:gd name="connsiteX14" fmla="*/ 3804335 w 3824929"/>
                  <a:gd name="connsiteY14" fmla="*/ 2116195 h 4023626"/>
                  <a:gd name="connsiteX15" fmla="*/ 3346481 w 3824929"/>
                  <a:gd name="connsiteY15" fmla="*/ 519378 h 4023626"/>
                  <a:gd name="connsiteX16" fmla="*/ 2291968 w 3824929"/>
                  <a:gd name="connsiteY16" fmla="*/ 42268 h 4023626"/>
                  <a:gd name="connsiteX17" fmla="*/ 1901976 w 3824929"/>
                  <a:gd name="connsiteY17" fmla="*/ 0 h 4023626"/>
                  <a:gd name="connsiteX18" fmla="*/ 963428 w 3824929"/>
                  <a:gd name="connsiteY18" fmla="*/ 1495607 h 4023626"/>
                  <a:gd name="connsiteX19" fmla="*/ 1005946 w 3824929"/>
                  <a:gd name="connsiteY19" fmla="*/ 2269257 h 4023626"/>
                  <a:gd name="connsiteX20" fmla="*/ 590943 w 3824929"/>
                  <a:gd name="connsiteY20" fmla="*/ 2065257 h 4023626"/>
                  <a:gd name="connsiteX21" fmla="*/ 963428 w 3824929"/>
                  <a:gd name="connsiteY21" fmla="*/ 1495607 h 4023626"/>
                  <a:gd name="connsiteX0-1" fmla="*/ 1901976 w 3824929"/>
                  <a:gd name="connsiteY0-2" fmla="*/ 0 h 4023626"/>
                  <a:gd name="connsiteX1-3" fmla="*/ 830707 w 3824929"/>
                  <a:gd name="connsiteY1-4" fmla="*/ 346308 h 4023626"/>
                  <a:gd name="connsiteX2-5" fmla="*/ 140594 w 3824929"/>
                  <a:gd name="connsiteY2-6" fmla="*/ 1862506 h 4023626"/>
                  <a:gd name="connsiteX3-7" fmla="*/ 36 w 3824929"/>
                  <a:gd name="connsiteY3-8" fmla="*/ 2317775 h 4023626"/>
                  <a:gd name="connsiteX4-9" fmla="*/ 303909 w 3824929"/>
                  <a:gd name="connsiteY4-10" fmla="*/ 2464336 h 4023626"/>
                  <a:gd name="connsiteX5-11" fmla="*/ 1009364 w 3824929"/>
                  <a:gd name="connsiteY5-12" fmla="*/ 2698015 h 4023626"/>
                  <a:gd name="connsiteX6-13" fmla="*/ 872609 w 3824929"/>
                  <a:gd name="connsiteY6-14" fmla="*/ 3910101 h 4023626"/>
                  <a:gd name="connsiteX7-15" fmla="*/ 2909971 w 3824929"/>
                  <a:gd name="connsiteY7-16" fmla="*/ 3611385 h 4023626"/>
                  <a:gd name="connsiteX8-17" fmla="*/ 2900134 w 3824929"/>
                  <a:gd name="connsiteY8-18" fmla="*/ 3097092 h 4023626"/>
                  <a:gd name="connsiteX9-19" fmla="*/ 3028935 w 3824929"/>
                  <a:gd name="connsiteY9-20" fmla="*/ 1439168 h 4023626"/>
                  <a:gd name="connsiteX10-21" fmla="*/ 3311883 w 3824929"/>
                  <a:gd name="connsiteY10-22" fmla="*/ 2332199 h 4023626"/>
                  <a:gd name="connsiteX11-23" fmla="*/ 3353695 w 3824929"/>
                  <a:gd name="connsiteY11-24" fmla="*/ 2431369 h 4023626"/>
                  <a:gd name="connsiteX12-25" fmla="*/ 3396757 w 3824929"/>
                  <a:gd name="connsiteY12-26" fmla="*/ 2435546 h 4023626"/>
                  <a:gd name="connsiteX13-27" fmla="*/ 3824929 w 3824929"/>
                  <a:gd name="connsiteY13-28" fmla="*/ 2170289 h 4023626"/>
                  <a:gd name="connsiteX14-29" fmla="*/ 3804335 w 3824929"/>
                  <a:gd name="connsiteY14-30" fmla="*/ 2116195 h 4023626"/>
                  <a:gd name="connsiteX15-31" fmla="*/ 3346481 w 3824929"/>
                  <a:gd name="connsiteY15-32" fmla="*/ 519378 h 4023626"/>
                  <a:gd name="connsiteX16-33" fmla="*/ 2291968 w 3824929"/>
                  <a:gd name="connsiteY16-34" fmla="*/ 42268 h 4023626"/>
                  <a:gd name="connsiteX17-35" fmla="*/ 1901976 w 3824929"/>
                  <a:gd name="connsiteY17-36" fmla="*/ 0 h 4023626"/>
                  <a:gd name="connsiteX18-37" fmla="*/ 963428 w 3824929"/>
                  <a:gd name="connsiteY18-38" fmla="*/ 1495607 h 4023626"/>
                  <a:gd name="connsiteX19-39" fmla="*/ 1005946 w 3824929"/>
                  <a:gd name="connsiteY19-40" fmla="*/ 2269257 h 4023626"/>
                  <a:gd name="connsiteX20-41" fmla="*/ 590943 w 3824929"/>
                  <a:gd name="connsiteY20-42" fmla="*/ 2065257 h 4023626"/>
                  <a:gd name="connsiteX21-43" fmla="*/ 963428 w 3824929"/>
                  <a:gd name="connsiteY21-44" fmla="*/ 1495607 h 402362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  <a:cxn ang="0">
                    <a:pos x="connsiteX11-23" y="connsiteY11-24"/>
                  </a:cxn>
                  <a:cxn ang="0">
                    <a:pos x="connsiteX12-25" y="connsiteY12-26"/>
                  </a:cxn>
                  <a:cxn ang="0">
                    <a:pos x="connsiteX13-27" y="connsiteY13-28"/>
                  </a:cxn>
                  <a:cxn ang="0">
                    <a:pos x="connsiteX14-29" y="connsiteY14-30"/>
                  </a:cxn>
                  <a:cxn ang="0">
                    <a:pos x="connsiteX15-31" y="connsiteY15-32"/>
                  </a:cxn>
                  <a:cxn ang="0">
                    <a:pos x="connsiteX16-33" y="connsiteY16-34"/>
                  </a:cxn>
                  <a:cxn ang="0">
                    <a:pos x="connsiteX17-35" y="connsiteY17-36"/>
                  </a:cxn>
                  <a:cxn ang="0">
                    <a:pos x="connsiteX18-37" y="connsiteY18-38"/>
                  </a:cxn>
                  <a:cxn ang="0">
                    <a:pos x="connsiteX19-39" y="connsiteY19-40"/>
                  </a:cxn>
                  <a:cxn ang="0">
                    <a:pos x="connsiteX20-41" y="connsiteY20-42"/>
                  </a:cxn>
                  <a:cxn ang="0">
                    <a:pos x="connsiteX21-43" y="connsiteY21-44"/>
                  </a:cxn>
                </a:cxnLst>
                <a:rect l="l" t="t" r="r" b="b"/>
                <a:pathLst>
                  <a:path w="3824929" h="4023626">
                    <a:moveTo>
                      <a:pt x="1901976" y="0"/>
                    </a:moveTo>
                    <a:cubicBezTo>
                      <a:pt x="1901976" y="0"/>
                      <a:pt x="1127078" y="211670"/>
                      <a:pt x="830707" y="346308"/>
                    </a:cubicBezTo>
                    <a:cubicBezTo>
                      <a:pt x="687150" y="411417"/>
                      <a:pt x="337257" y="1299613"/>
                      <a:pt x="140594" y="1862506"/>
                    </a:cubicBezTo>
                    <a:cubicBezTo>
                      <a:pt x="55058" y="2106856"/>
                      <a:pt x="-1631" y="2289931"/>
                      <a:pt x="36" y="2317775"/>
                    </a:cubicBezTo>
                    <a:cubicBezTo>
                      <a:pt x="1620" y="2344205"/>
                      <a:pt x="126587" y="2399142"/>
                      <a:pt x="303909" y="2464336"/>
                    </a:cubicBezTo>
                    <a:cubicBezTo>
                      <a:pt x="505991" y="2538283"/>
                      <a:pt x="776184" y="2625401"/>
                      <a:pt x="1009364" y="2698015"/>
                    </a:cubicBezTo>
                    <a:cubicBezTo>
                      <a:pt x="1007530" y="2932692"/>
                      <a:pt x="894368" y="3755956"/>
                      <a:pt x="872609" y="3910101"/>
                    </a:cubicBezTo>
                    <a:cubicBezTo>
                      <a:pt x="1189376" y="4062329"/>
                      <a:pt x="3008469" y="4141741"/>
                      <a:pt x="2909971" y="3611385"/>
                    </a:cubicBezTo>
                    <a:cubicBezTo>
                      <a:pt x="2905720" y="3460323"/>
                      <a:pt x="2900134" y="3234898"/>
                      <a:pt x="2900134" y="3097092"/>
                    </a:cubicBezTo>
                    <a:cubicBezTo>
                      <a:pt x="2900134" y="2875337"/>
                      <a:pt x="3028935" y="1439168"/>
                      <a:pt x="3028935" y="1439168"/>
                    </a:cubicBezTo>
                    <a:cubicBezTo>
                      <a:pt x="3028935" y="1439168"/>
                      <a:pt x="3300962" y="2186222"/>
                      <a:pt x="3311883" y="2332199"/>
                    </a:cubicBezTo>
                    <a:cubicBezTo>
                      <a:pt x="3313238" y="2350415"/>
                      <a:pt x="3328322" y="2384888"/>
                      <a:pt x="3353695" y="2431369"/>
                    </a:cubicBezTo>
                    <a:lnTo>
                      <a:pt x="3396757" y="2435546"/>
                    </a:lnTo>
                    <a:lnTo>
                      <a:pt x="3824929" y="2170289"/>
                    </a:lnTo>
                    <a:lnTo>
                      <a:pt x="3804335" y="2116195"/>
                    </a:lnTo>
                    <a:cubicBezTo>
                      <a:pt x="3585077" y="1425246"/>
                      <a:pt x="3427598" y="789905"/>
                      <a:pt x="3346481" y="519378"/>
                    </a:cubicBezTo>
                    <a:cubicBezTo>
                      <a:pt x="3265199" y="248851"/>
                      <a:pt x="2291968" y="42268"/>
                      <a:pt x="2291968" y="42268"/>
                    </a:cubicBezTo>
                    <a:lnTo>
                      <a:pt x="1901976" y="0"/>
                    </a:lnTo>
                    <a:close/>
                    <a:moveTo>
                      <a:pt x="963428" y="1495607"/>
                    </a:moveTo>
                    <a:cubicBezTo>
                      <a:pt x="973182" y="1500445"/>
                      <a:pt x="996525" y="1856673"/>
                      <a:pt x="1005946" y="2269257"/>
                    </a:cubicBezTo>
                    <a:cubicBezTo>
                      <a:pt x="794275" y="2186973"/>
                      <a:pt x="606866" y="2104690"/>
                      <a:pt x="590943" y="2065257"/>
                    </a:cubicBezTo>
                    <a:cubicBezTo>
                      <a:pt x="553094" y="1971552"/>
                      <a:pt x="941670" y="1484687"/>
                      <a:pt x="963428" y="1495607"/>
                    </a:cubicBezTo>
                    <a:close/>
                  </a:path>
                </a:pathLst>
              </a:custGeom>
              <a:solidFill>
                <a:srgbClr val="020202"/>
              </a:solidFill>
              <a:ln w="3939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PH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4" name="Freeform: Shape 33"/>
              <p:cNvSpPr/>
              <p:nvPr/>
            </p:nvSpPr>
            <p:spPr>
              <a:xfrm flipH="1">
                <a:off x="9553489" y="2786535"/>
                <a:ext cx="659915" cy="873548"/>
              </a:xfrm>
              <a:custGeom>
                <a:avLst/>
                <a:gdLst>
                  <a:gd name="connsiteX0" fmla="*/ 295722 w 311990"/>
                  <a:gd name="connsiteY0" fmla="*/ 65019 h 412990"/>
                  <a:gd name="connsiteX1" fmla="*/ 309359 w 311990"/>
                  <a:gd name="connsiteY1" fmla="*/ 239898 h 412990"/>
                  <a:gd name="connsiteX2" fmla="*/ 173224 w 311990"/>
                  <a:gd name="connsiteY2" fmla="*/ 412728 h 412990"/>
                  <a:gd name="connsiteX3" fmla="*/ 0 w 311990"/>
                  <a:gd name="connsiteY3" fmla="*/ 268434 h 412990"/>
                  <a:gd name="connsiteX4" fmla="*/ 13480 w 311990"/>
                  <a:gd name="connsiteY4" fmla="*/ 66044 h 412990"/>
                  <a:gd name="connsiteX5" fmla="*/ 295722 w 311990"/>
                  <a:gd name="connsiteY5" fmla="*/ 65019 h 4129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1990" h="412990">
                    <a:moveTo>
                      <a:pt x="295722" y="65019"/>
                    </a:moveTo>
                    <a:cubicBezTo>
                      <a:pt x="295722" y="65019"/>
                      <a:pt x="276764" y="168914"/>
                      <a:pt x="309359" y="239898"/>
                    </a:cubicBezTo>
                    <a:cubicBezTo>
                      <a:pt x="309359" y="239898"/>
                      <a:pt x="342545" y="405278"/>
                      <a:pt x="173224" y="412728"/>
                    </a:cubicBezTo>
                    <a:cubicBezTo>
                      <a:pt x="3902" y="420137"/>
                      <a:pt x="0" y="268434"/>
                      <a:pt x="0" y="268434"/>
                    </a:cubicBezTo>
                    <a:cubicBezTo>
                      <a:pt x="0" y="268434"/>
                      <a:pt x="40517" y="214043"/>
                      <a:pt x="13480" y="66044"/>
                    </a:cubicBezTo>
                    <a:cubicBezTo>
                      <a:pt x="-13519" y="-81955"/>
                      <a:pt x="295722" y="65019"/>
                      <a:pt x="295722" y="65019"/>
                    </a:cubicBezTo>
                    <a:close/>
                  </a:path>
                </a:pathLst>
              </a:custGeom>
              <a:solidFill>
                <a:srgbClr val="F8BDBC"/>
              </a:solidFill>
              <a:ln w="39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PH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5" name="Freeform: Shape 34"/>
              <p:cNvSpPr/>
              <p:nvPr/>
            </p:nvSpPr>
            <p:spPr>
              <a:xfrm flipH="1">
                <a:off x="9409851" y="1834950"/>
                <a:ext cx="944136" cy="1301004"/>
              </a:xfrm>
              <a:custGeom>
                <a:avLst/>
                <a:gdLst>
                  <a:gd name="connsiteX0" fmla="*/ 259276 w 446362"/>
                  <a:gd name="connsiteY0" fmla="*/ 2086 h 703243"/>
                  <a:gd name="connsiteX1" fmla="*/ 442944 w 446362"/>
                  <a:gd name="connsiteY1" fmla="*/ 384202 h 703243"/>
                  <a:gd name="connsiteX2" fmla="*/ 205949 w 446362"/>
                  <a:gd name="connsiteY2" fmla="*/ 702548 h 703243"/>
                  <a:gd name="connsiteX3" fmla="*/ 12 w 446362"/>
                  <a:gd name="connsiteY3" fmla="*/ 285037 h 703243"/>
                  <a:gd name="connsiteX4" fmla="*/ 259276 w 446362"/>
                  <a:gd name="connsiteY4" fmla="*/ 2086 h 7032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6362" h="703243">
                    <a:moveTo>
                      <a:pt x="259276" y="2086"/>
                    </a:moveTo>
                    <a:cubicBezTo>
                      <a:pt x="259276" y="2086"/>
                      <a:pt x="475933" y="37046"/>
                      <a:pt x="442944" y="384202"/>
                    </a:cubicBezTo>
                    <a:cubicBezTo>
                      <a:pt x="409955" y="731359"/>
                      <a:pt x="218719" y="702902"/>
                      <a:pt x="205949" y="702548"/>
                    </a:cubicBezTo>
                    <a:cubicBezTo>
                      <a:pt x="193179" y="702193"/>
                      <a:pt x="13964" y="708893"/>
                      <a:pt x="12" y="285037"/>
                    </a:cubicBezTo>
                    <a:cubicBezTo>
                      <a:pt x="12" y="285037"/>
                      <a:pt x="-6097" y="-28381"/>
                      <a:pt x="259276" y="2086"/>
                    </a:cubicBezTo>
                    <a:close/>
                  </a:path>
                </a:pathLst>
              </a:custGeom>
              <a:solidFill>
                <a:srgbClr val="F8BDBC"/>
              </a:solidFill>
              <a:ln w="39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PH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6" name="Freeform: Shape 35"/>
              <p:cNvSpPr/>
              <p:nvPr/>
            </p:nvSpPr>
            <p:spPr>
              <a:xfrm flipH="1">
                <a:off x="9338743" y="2229486"/>
                <a:ext cx="97842" cy="353193"/>
              </a:xfrm>
              <a:custGeom>
                <a:avLst/>
                <a:gdLst>
                  <a:gd name="connsiteX0" fmla="*/ 12571 w 46257"/>
                  <a:gd name="connsiteY0" fmla="*/ 11451 h 166980"/>
                  <a:gd name="connsiteX1" fmla="*/ 45009 w 46257"/>
                  <a:gd name="connsiteY1" fmla="*/ 11766 h 166980"/>
                  <a:gd name="connsiteX2" fmla="*/ 11192 w 46257"/>
                  <a:gd name="connsiteY2" fmla="*/ 160711 h 166980"/>
                  <a:gd name="connsiteX3" fmla="*/ 1181 w 46257"/>
                  <a:gd name="connsiteY3" fmla="*/ 165283 h 166980"/>
                  <a:gd name="connsiteX4" fmla="*/ 12571 w 46257"/>
                  <a:gd name="connsiteY4" fmla="*/ 11451 h 1669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257" h="166980">
                    <a:moveTo>
                      <a:pt x="12571" y="11451"/>
                    </a:moveTo>
                    <a:cubicBezTo>
                      <a:pt x="12571" y="11451"/>
                      <a:pt x="36298" y="-14523"/>
                      <a:pt x="45009" y="11766"/>
                    </a:cubicBezTo>
                    <a:cubicBezTo>
                      <a:pt x="53719" y="38055"/>
                      <a:pt x="14108" y="151212"/>
                      <a:pt x="11192" y="160711"/>
                    </a:cubicBezTo>
                    <a:cubicBezTo>
                      <a:pt x="11192" y="160711"/>
                      <a:pt x="6856" y="170919"/>
                      <a:pt x="1181" y="165283"/>
                    </a:cubicBezTo>
                    <a:cubicBezTo>
                      <a:pt x="-4574" y="159686"/>
                      <a:pt x="12571" y="11451"/>
                      <a:pt x="12571" y="11451"/>
                    </a:cubicBezTo>
                    <a:close/>
                  </a:path>
                </a:pathLst>
              </a:custGeom>
              <a:solidFill>
                <a:srgbClr val="F8BDBC"/>
              </a:solidFill>
              <a:ln w="39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PH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7" name="Freeform: Shape 36"/>
              <p:cNvSpPr/>
              <p:nvPr/>
            </p:nvSpPr>
            <p:spPr>
              <a:xfrm flipH="1">
                <a:off x="10321917" y="2219430"/>
                <a:ext cx="92571" cy="354263"/>
              </a:xfrm>
              <a:custGeom>
                <a:avLst/>
                <a:gdLst>
                  <a:gd name="connsiteX0" fmla="*/ 33857 w 43765"/>
                  <a:gd name="connsiteY0" fmla="*/ 11831 h 167486"/>
                  <a:gd name="connsiteX1" fmla="*/ 1419 w 43765"/>
                  <a:gd name="connsiteY1" fmla="*/ 11515 h 167486"/>
                  <a:gd name="connsiteX2" fmla="*/ 32438 w 43765"/>
                  <a:gd name="connsiteY2" fmla="*/ 161091 h 167486"/>
                  <a:gd name="connsiteX3" fmla="*/ 42370 w 43765"/>
                  <a:gd name="connsiteY3" fmla="*/ 165860 h 167486"/>
                  <a:gd name="connsiteX4" fmla="*/ 33857 w 43765"/>
                  <a:gd name="connsiteY4" fmla="*/ 11831 h 1674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3765" h="167486">
                    <a:moveTo>
                      <a:pt x="33857" y="11831"/>
                    </a:moveTo>
                    <a:cubicBezTo>
                      <a:pt x="33857" y="11831"/>
                      <a:pt x="10603" y="-14577"/>
                      <a:pt x="1419" y="11515"/>
                    </a:cubicBezTo>
                    <a:cubicBezTo>
                      <a:pt x="-7764" y="37607"/>
                      <a:pt x="30546" y="156637"/>
                      <a:pt x="32438" y="161091"/>
                    </a:cubicBezTo>
                    <a:cubicBezTo>
                      <a:pt x="32438" y="161091"/>
                      <a:pt x="36577" y="171378"/>
                      <a:pt x="42370" y="165860"/>
                    </a:cubicBezTo>
                    <a:cubicBezTo>
                      <a:pt x="48204" y="160342"/>
                      <a:pt x="33857" y="11831"/>
                      <a:pt x="33857" y="11831"/>
                    </a:cubicBezTo>
                    <a:close/>
                  </a:path>
                </a:pathLst>
              </a:custGeom>
              <a:solidFill>
                <a:srgbClr val="F8BDBC"/>
              </a:solidFill>
              <a:ln w="39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PH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8" name="Freeform: Shape 37"/>
              <p:cNvSpPr/>
              <p:nvPr/>
            </p:nvSpPr>
            <p:spPr>
              <a:xfrm flipH="1">
                <a:off x="9358190" y="1701317"/>
                <a:ext cx="1045434" cy="854556"/>
              </a:xfrm>
              <a:custGeom>
                <a:avLst/>
                <a:gdLst>
                  <a:gd name="connsiteX0" fmla="*/ 466457 w 494253"/>
                  <a:gd name="connsiteY0" fmla="*/ 366762 h 428996"/>
                  <a:gd name="connsiteX1" fmla="*/ 435438 w 494253"/>
                  <a:gd name="connsiteY1" fmla="*/ 409211 h 428996"/>
                  <a:gd name="connsiteX2" fmla="*/ 431339 w 494253"/>
                  <a:gd name="connsiteY2" fmla="*/ 301532 h 428996"/>
                  <a:gd name="connsiteX3" fmla="*/ 433073 w 494253"/>
                  <a:gd name="connsiteY3" fmla="*/ 225582 h 428996"/>
                  <a:gd name="connsiteX4" fmla="*/ 48671 w 494253"/>
                  <a:gd name="connsiteY4" fmla="*/ 230154 h 428996"/>
                  <a:gd name="connsiteX5" fmla="*/ 59549 w 494253"/>
                  <a:gd name="connsiteY5" fmla="*/ 319978 h 428996"/>
                  <a:gd name="connsiteX6" fmla="*/ 51705 w 494253"/>
                  <a:gd name="connsiteY6" fmla="*/ 428997 h 428996"/>
                  <a:gd name="connsiteX7" fmla="*/ 26204 w 494253"/>
                  <a:gd name="connsiteY7" fmla="*/ 399515 h 428996"/>
                  <a:gd name="connsiteX8" fmla="*/ 191 w 494253"/>
                  <a:gd name="connsiteY8" fmla="*/ 194051 h 428996"/>
                  <a:gd name="connsiteX9" fmla="*/ 323030 w 494253"/>
                  <a:gd name="connsiteY9" fmla="*/ 3604 h 428996"/>
                  <a:gd name="connsiteX10" fmla="*/ 427989 w 494253"/>
                  <a:gd name="connsiteY10" fmla="*/ 44870 h 428996"/>
                  <a:gd name="connsiteX11" fmla="*/ 494046 w 494253"/>
                  <a:gd name="connsiteY11" fmla="*/ 170284 h 428996"/>
                  <a:gd name="connsiteX12" fmla="*/ 466457 w 494253"/>
                  <a:gd name="connsiteY12" fmla="*/ 366762 h 428996"/>
                  <a:gd name="connsiteX0-1" fmla="*/ 466457 w 494253"/>
                  <a:gd name="connsiteY0-2" fmla="*/ 366762 h 428997"/>
                  <a:gd name="connsiteX1-3" fmla="*/ 435438 w 494253"/>
                  <a:gd name="connsiteY1-4" fmla="*/ 409211 h 428997"/>
                  <a:gd name="connsiteX2-5" fmla="*/ 431339 w 494253"/>
                  <a:gd name="connsiteY2-6" fmla="*/ 301532 h 428997"/>
                  <a:gd name="connsiteX3-7" fmla="*/ 433073 w 494253"/>
                  <a:gd name="connsiteY3-8" fmla="*/ 225582 h 428997"/>
                  <a:gd name="connsiteX4-9" fmla="*/ 48671 w 494253"/>
                  <a:gd name="connsiteY4-10" fmla="*/ 230154 h 428997"/>
                  <a:gd name="connsiteX5-11" fmla="*/ 59549 w 494253"/>
                  <a:gd name="connsiteY5-12" fmla="*/ 319978 h 428997"/>
                  <a:gd name="connsiteX6-13" fmla="*/ 51705 w 494253"/>
                  <a:gd name="connsiteY6-14" fmla="*/ 428997 h 428997"/>
                  <a:gd name="connsiteX7-15" fmla="*/ 26204 w 494253"/>
                  <a:gd name="connsiteY7-16" fmla="*/ 399515 h 428997"/>
                  <a:gd name="connsiteX8-17" fmla="*/ 191 w 494253"/>
                  <a:gd name="connsiteY8-18" fmla="*/ 194051 h 428997"/>
                  <a:gd name="connsiteX9-19" fmla="*/ 323030 w 494253"/>
                  <a:gd name="connsiteY9-20" fmla="*/ 3604 h 428997"/>
                  <a:gd name="connsiteX10-21" fmla="*/ 427989 w 494253"/>
                  <a:gd name="connsiteY10-22" fmla="*/ 44870 h 428997"/>
                  <a:gd name="connsiteX11-23" fmla="*/ 494046 w 494253"/>
                  <a:gd name="connsiteY11-24" fmla="*/ 170284 h 428997"/>
                  <a:gd name="connsiteX12-25" fmla="*/ 466457 w 494253"/>
                  <a:gd name="connsiteY12-26" fmla="*/ 366762 h 428997"/>
                  <a:gd name="connsiteX0-27" fmla="*/ 466457 w 494253"/>
                  <a:gd name="connsiteY0-28" fmla="*/ 366762 h 428997"/>
                  <a:gd name="connsiteX1-29" fmla="*/ 435438 w 494253"/>
                  <a:gd name="connsiteY1-30" fmla="*/ 409211 h 428997"/>
                  <a:gd name="connsiteX2-31" fmla="*/ 431339 w 494253"/>
                  <a:gd name="connsiteY2-32" fmla="*/ 301532 h 428997"/>
                  <a:gd name="connsiteX3-33" fmla="*/ 433073 w 494253"/>
                  <a:gd name="connsiteY3-34" fmla="*/ 225582 h 428997"/>
                  <a:gd name="connsiteX4-35" fmla="*/ 48671 w 494253"/>
                  <a:gd name="connsiteY4-36" fmla="*/ 230154 h 428997"/>
                  <a:gd name="connsiteX5-37" fmla="*/ 59549 w 494253"/>
                  <a:gd name="connsiteY5-38" fmla="*/ 319978 h 428997"/>
                  <a:gd name="connsiteX6-39" fmla="*/ 51705 w 494253"/>
                  <a:gd name="connsiteY6-40" fmla="*/ 428997 h 428997"/>
                  <a:gd name="connsiteX7-41" fmla="*/ 26204 w 494253"/>
                  <a:gd name="connsiteY7-42" fmla="*/ 399515 h 428997"/>
                  <a:gd name="connsiteX8-43" fmla="*/ 191 w 494253"/>
                  <a:gd name="connsiteY8-44" fmla="*/ 194051 h 428997"/>
                  <a:gd name="connsiteX9-45" fmla="*/ 323030 w 494253"/>
                  <a:gd name="connsiteY9-46" fmla="*/ 3604 h 428997"/>
                  <a:gd name="connsiteX10-47" fmla="*/ 427989 w 494253"/>
                  <a:gd name="connsiteY10-48" fmla="*/ 44870 h 428997"/>
                  <a:gd name="connsiteX11-49" fmla="*/ 494046 w 494253"/>
                  <a:gd name="connsiteY11-50" fmla="*/ 170284 h 428997"/>
                  <a:gd name="connsiteX12-51" fmla="*/ 466457 w 494253"/>
                  <a:gd name="connsiteY12-52" fmla="*/ 366762 h 428997"/>
                  <a:gd name="connsiteX0-53" fmla="*/ 466457 w 494253"/>
                  <a:gd name="connsiteY0-54" fmla="*/ 366762 h 428997"/>
                  <a:gd name="connsiteX1-55" fmla="*/ 435438 w 494253"/>
                  <a:gd name="connsiteY1-56" fmla="*/ 409211 h 428997"/>
                  <a:gd name="connsiteX2-57" fmla="*/ 431339 w 494253"/>
                  <a:gd name="connsiteY2-58" fmla="*/ 301532 h 428997"/>
                  <a:gd name="connsiteX3-59" fmla="*/ 433073 w 494253"/>
                  <a:gd name="connsiteY3-60" fmla="*/ 225582 h 428997"/>
                  <a:gd name="connsiteX4-61" fmla="*/ 48671 w 494253"/>
                  <a:gd name="connsiteY4-62" fmla="*/ 230154 h 428997"/>
                  <a:gd name="connsiteX5-63" fmla="*/ 59549 w 494253"/>
                  <a:gd name="connsiteY5-64" fmla="*/ 319978 h 428997"/>
                  <a:gd name="connsiteX6-65" fmla="*/ 51705 w 494253"/>
                  <a:gd name="connsiteY6-66" fmla="*/ 428997 h 428997"/>
                  <a:gd name="connsiteX7-67" fmla="*/ 26204 w 494253"/>
                  <a:gd name="connsiteY7-68" fmla="*/ 399515 h 428997"/>
                  <a:gd name="connsiteX8-69" fmla="*/ 191 w 494253"/>
                  <a:gd name="connsiteY8-70" fmla="*/ 194051 h 428997"/>
                  <a:gd name="connsiteX9-71" fmla="*/ 323030 w 494253"/>
                  <a:gd name="connsiteY9-72" fmla="*/ 3604 h 428997"/>
                  <a:gd name="connsiteX10-73" fmla="*/ 427989 w 494253"/>
                  <a:gd name="connsiteY10-74" fmla="*/ 44870 h 428997"/>
                  <a:gd name="connsiteX11-75" fmla="*/ 494046 w 494253"/>
                  <a:gd name="connsiteY11-76" fmla="*/ 170284 h 428997"/>
                  <a:gd name="connsiteX12-77" fmla="*/ 466457 w 494253"/>
                  <a:gd name="connsiteY12-78" fmla="*/ 366762 h 428997"/>
                  <a:gd name="connsiteX0-79" fmla="*/ 466457 w 494253"/>
                  <a:gd name="connsiteY0-80" fmla="*/ 366762 h 428997"/>
                  <a:gd name="connsiteX1-81" fmla="*/ 435438 w 494253"/>
                  <a:gd name="connsiteY1-82" fmla="*/ 409211 h 428997"/>
                  <a:gd name="connsiteX2-83" fmla="*/ 431339 w 494253"/>
                  <a:gd name="connsiteY2-84" fmla="*/ 301532 h 428997"/>
                  <a:gd name="connsiteX3-85" fmla="*/ 433073 w 494253"/>
                  <a:gd name="connsiteY3-86" fmla="*/ 225582 h 428997"/>
                  <a:gd name="connsiteX4-87" fmla="*/ 242240 w 494253"/>
                  <a:gd name="connsiteY4-88" fmla="*/ 236940 h 428997"/>
                  <a:gd name="connsiteX5-89" fmla="*/ 48671 w 494253"/>
                  <a:gd name="connsiteY5-90" fmla="*/ 230154 h 428997"/>
                  <a:gd name="connsiteX6-91" fmla="*/ 59549 w 494253"/>
                  <a:gd name="connsiteY6-92" fmla="*/ 319978 h 428997"/>
                  <a:gd name="connsiteX7-93" fmla="*/ 51705 w 494253"/>
                  <a:gd name="connsiteY7-94" fmla="*/ 428997 h 428997"/>
                  <a:gd name="connsiteX8-95" fmla="*/ 26204 w 494253"/>
                  <a:gd name="connsiteY8-96" fmla="*/ 399515 h 428997"/>
                  <a:gd name="connsiteX9-97" fmla="*/ 191 w 494253"/>
                  <a:gd name="connsiteY9-98" fmla="*/ 194051 h 428997"/>
                  <a:gd name="connsiteX10-99" fmla="*/ 323030 w 494253"/>
                  <a:gd name="connsiteY10-100" fmla="*/ 3604 h 428997"/>
                  <a:gd name="connsiteX11-101" fmla="*/ 427989 w 494253"/>
                  <a:gd name="connsiteY11-102" fmla="*/ 44870 h 428997"/>
                  <a:gd name="connsiteX12-103" fmla="*/ 494046 w 494253"/>
                  <a:gd name="connsiteY12-104" fmla="*/ 170284 h 428997"/>
                  <a:gd name="connsiteX13" fmla="*/ 466457 w 494253"/>
                  <a:gd name="connsiteY13" fmla="*/ 366762 h 428997"/>
                  <a:gd name="connsiteX0-105" fmla="*/ 466457 w 494253"/>
                  <a:gd name="connsiteY0-106" fmla="*/ 366762 h 428997"/>
                  <a:gd name="connsiteX1-107" fmla="*/ 435438 w 494253"/>
                  <a:gd name="connsiteY1-108" fmla="*/ 409211 h 428997"/>
                  <a:gd name="connsiteX2-109" fmla="*/ 431339 w 494253"/>
                  <a:gd name="connsiteY2-110" fmla="*/ 301532 h 428997"/>
                  <a:gd name="connsiteX3-111" fmla="*/ 433073 w 494253"/>
                  <a:gd name="connsiteY3-112" fmla="*/ 225582 h 428997"/>
                  <a:gd name="connsiteX4-113" fmla="*/ 242240 w 494253"/>
                  <a:gd name="connsiteY4-114" fmla="*/ 236940 h 428997"/>
                  <a:gd name="connsiteX5-115" fmla="*/ 48671 w 494253"/>
                  <a:gd name="connsiteY5-116" fmla="*/ 230154 h 428997"/>
                  <a:gd name="connsiteX6-117" fmla="*/ 59549 w 494253"/>
                  <a:gd name="connsiteY6-118" fmla="*/ 319978 h 428997"/>
                  <a:gd name="connsiteX7-119" fmla="*/ 51705 w 494253"/>
                  <a:gd name="connsiteY7-120" fmla="*/ 428997 h 428997"/>
                  <a:gd name="connsiteX8-121" fmla="*/ 26204 w 494253"/>
                  <a:gd name="connsiteY8-122" fmla="*/ 399515 h 428997"/>
                  <a:gd name="connsiteX9-123" fmla="*/ 191 w 494253"/>
                  <a:gd name="connsiteY9-124" fmla="*/ 194051 h 428997"/>
                  <a:gd name="connsiteX10-125" fmla="*/ 323030 w 494253"/>
                  <a:gd name="connsiteY10-126" fmla="*/ 3604 h 428997"/>
                  <a:gd name="connsiteX11-127" fmla="*/ 427989 w 494253"/>
                  <a:gd name="connsiteY11-128" fmla="*/ 44870 h 428997"/>
                  <a:gd name="connsiteX12-129" fmla="*/ 494046 w 494253"/>
                  <a:gd name="connsiteY12-130" fmla="*/ 170284 h 428997"/>
                  <a:gd name="connsiteX13-131" fmla="*/ 466457 w 494253"/>
                  <a:gd name="connsiteY13-132" fmla="*/ 366762 h 428997"/>
                  <a:gd name="connsiteX0-133" fmla="*/ 466457 w 494253"/>
                  <a:gd name="connsiteY0-134" fmla="*/ 366762 h 428997"/>
                  <a:gd name="connsiteX1-135" fmla="*/ 435438 w 494253"/>
                  <a:gd name="connsiteY1-136" fmla="*/ 409211 h 428997"/>
                  <a:gd name="connsiteX2-137" fmla="*/ 431339 w 494253"/>
                  <a:gd name="connsiteY2-138" fmla="*/ 301532 h 428997"/>
                  <a:gd name="connsiteX3-139" fmla="*/ 433073 w 494253"/>
                  <a:gd name="connsiteY3-140" fmla="*/ 225582 h 428997"/>
                  <a:gd name="connsiteX4-141" fmla="*/ 242240 w 494253"/>
                  <a:gd name="connsiteY4-142" fmla="*/ 236940 h 428997"/>
                  <a:gd name="connsiteX5-143" fmla="*/ 48671 w 494253"/>
                  <a:gd name="connsiteY5-144" fmla="*/ 230154 h 428997"/>
                  <a:gd name="connsiteX6-145" fmla="*/ 59549 w 494253"/>
                  <a:gd name="connsiteY6-146" fmla="*/ 319978 h 428997"/>
                  <a:gd name="connsiteX7-147" fmla="*/ 51705 w 494253"/>
                  <a:gd name="connsiteY7-148" fmla="*/ 428997 h 428997"/>
                  <a:gd name="connsiteX8-149" fmla="*/ 26204 w 494253"/>
                  <a:gd name="connsiteY8-150" fmla="*/ 399515 h 428997"/>
                  <a:gd name="connsiteX9-151" fmla="*/ 191 w 494253"/>
                  <a:gd name="connsiteY9-152" fmla="*/ 194051 h 428997"/>
                  <a:gd name="connsiteX10-153" fmla="*/ 323030 w 494253"/>
                  <a:gd name="connsiteY10-154" fmla="*/ 3604 h 428997"/>
                  <a:gd name="connsiteX11-155" fmla="*/ 427989 w 494253"/>
                  <a:gd name="connsiteY11-156" fmla="*/ 44870 h 428997"/>
                  <a:gd name="connsiteX12-157" fmla="*/ 494046 w 494253"/>
                  <a:gd name="connsiteY12-158" fmla="*/ 170284 h 428997"/>
                  <a:gd name="connsiteX13-159" fmla="*/ 466457 w 494253"/>
                  <a:gd name="connsiteY13-160" fmla="*/ 366762 h 428997"/>
                  <a:gd name="connsiteX0-161" fmla="*/ 466457 w 494253"/>
                  <a:gd name="connsiteY0-162" fmla="*/ 366762 h 428997"/>
                  <a:gd name="connsiteX1-163" fmla="*/ 435438 w 494253"/>
                  <a:gd name="connsiteY1-164" fmla="*/ 409211 h 428997"/>
                  <a:gd name="connsiteX2-165" fmla="*/ 431339 w 494253"/>
                  <a:gd name="connsiteY2-166" fmla="*/ 301532 h 428997"/>
                  <a:gd name="connsiteX3-167" fmla="*/ 395922 w 494253"/>
                  <a:gd name="connsiteY3-168" fmla="*/ 222205 h 428997"/>
                  <a:gd name="connsiteX4-169" fmla="*/ 242240 w 494253"/>
                  <a:gd name="connsiteY4-170" fmla="*/ 236940 h 428997"/>
                  <a:gd name="connsiteX5-171" fmla="*/ 48671 w 494253"/>
                  <a:gd name="connsiteY5-172" fmla="*/ 230154 h 428997"/>
                  <a:gd name="connsiteX6-173" fmla="*/ 59549 w 494253"/>
                  <a:gd name="connsiteY6-174" fmla="*/ 319978 h 428997"/>
                  <a:gd name="connsiteX7-175" fmla="*/ 51705 w 494253"/>
                  <a:gd name="connsiteY7-176" fmla="*/ 428997 h 428997"/>
                  <a:gd name="connsiteX8-177" fmla="*/ 26204 w 494253"/>
                  <a:gd name="connsiteY8-178" fmla="*/ 399515 h 428997"/>
                  <a:gd name="connsiteX9-179" fmla="*/ 191 w 494253"/>
                  <a:gd name="connsiteY9-180" fmla="*/ 194051 h 428997"/>
                  <a:gd name="connsiteX10-181" fmla="*/ 323030 w 494253"/>
                  <a:gd name="connsiteY10-182" fmla="*/ 3604 h 428997"/>
                  <a:gd name="connsiteX11-183" fmla="*/ 427989 w 494253"/>
                  <a:gd name="connsiteY11-184" fmla="*/ 44870 h 428997"/>
                  <a:gd name="connsiteX12-185" fmla="*/ 494046 w 494253"/>
                  <a:gd name="connsiteY12-186" fmla="*/ 170284 h 428997"/>
                  <a:gd name="connsiteX13-187" fmla="*/ 466457 w 494253"/>
                  <a:gd name="connsiteY13-188" fmla="*/ 366762 h 428997"/>
                  <a:gd name="connsiteX0-189" fmla="*/ 466457 w 494253"/>
                  <a:gd name="connsiteY0-190" fmla="*/ 366762 h 428997"/>
                  <a:gd name="connsiteX1-191" fmla="*/ 435438 w 494253"/>
                  <a:gd name="connsiteY1-192" fmla="*/ 409211 h 428997"/>
                  <a:gd name="connsiteX2-193" fmla="*/ 431339 w 494253"/>
                  <a:gd name="connsiteY2-194" fmla="*/ 301532 h 428997"/>
                  <a:gd name="connsiteX3-195" fmla="*/ 395922 w 494253"/>
                  <a:gd name="connsiteY3-196" fmla="*/ 222205 h 428997"/>
                  <a:gd name="connsiteX4-197" fmla="*/ 242240 w 494253"/>
                  <a:gd name="connsiteY4-198" fmla="*/ 236940 h 428997"/>
                  <a:gd name="connsiteX5-199" fmla="*/ 85822 w 494253"/>
                  <a:gd name="connsiteY5-200" fmla="*/ 230154 h 428997"/>
                  <a:gd name="connsiteX6-201" fmla="*/ 59549 w 494253"/>
                  <a:gd name="connsiteY6-202" fmla="*/ 319978 h 428997"/>
                  <a:gd name="connsiteX7-203" fmla="*/ 51705 w 494253"/>
                  <a:gd name="connsiteY7-204" fmla="*/ 428997 h 428997"/>
                  <a:gd name="connsiteX8-205" fmla="*/ 26204 w 494253"/>
                  <a:gd name="connsiteY8-206" fmla="*/ 399515 h 428997"/>
                  <a:gd name="connsiteX9-207" fmla="*/ 191 w 494253"/>
                  <a:gd name="connsiteY9-208" fmla="*/ 194051 h 428997"/>
                  <a:gd name="connsiteX10-209" fmla="*/ 323030 w 494253"/>
                  <a:gd name="connsiteY10-210" fmla="*/ 3604 h 428997"/>
                  <a:gd name="connsiteX11-211" fmla="*/ 427989 w 494253"/>
                  <a:gd name="connsiteY11-212" fmla="*/ 44870 h 428997"/>
                  <a:gd name="connsiteX12-213" fmla="*/ 494046 w 494253"/>
                  <a:gd name="connsiteY12-214" fmla="*/ 170284 h 428997"/>
                  <a:gd name="connsiteX13-215" fmla="*/ 466457 w 494253"/>
                  <a:gd name="connsiteY13-216" fmla="*/ 366762 h 428997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  <a:cxn ang="0">
                    <a:pos x="connsiteX11-23" y="connsiteY11-24"/>
                  </a:cxn>
                  <a:cxn ang="0">
                    <a:pos x="connsiteX12-25" y="connsiteY12-26"/>
                  </a:cxn>
                  <a:cxn ang="0">
                    <a:pos x="connsiteX13-131" y="connsiteY13-132"/>
                  </a:cxn>
                </a:cxnLst>
                <a:rect l="l" t="t" r="r" b="b"/>
                <a:pathLst>
                  <a:path w="494253" h="428997">
                    <a:moveTo>
                      <a:pt x="466457" y="366762"/>
                    </a:moveTo>
                    <a:lnTo>
                      <a:pt x="435438" y="409211"/>
                    </a:lnTo>
                    <a:cubicBezTo>
                      <a:pt x="435438" y="409211"/>
                      <a:pt x="437925" y="332700"/>
                      <a:pt x="431339" y="301532"/>
                    </a:cubicBezTo>
                    <a:cubicBezTo>
                      <a:pt x="424753" y="270364"/>
                      <a:pt x="428564" y="243102"/>
                      <a:pt x="395922" y="222205"/>
                    </a:cubicBezTo>
                    <a:cubicBezTo>
                      <a:pt x="363280" y="201308"/>
                      <a:pt x="289420" y="202404"/>
                      <a:pt x="242240" y="236940"/>
                    </a:cubicBezTo>
                    <a:cubicBezTo>
                      <a:pt x="168041" y="193796"/>
                      <a:pt x="116271" y="216314"/>
                      <a:pt x="85822" y="230154"/>
                    </a:cubicBezTo>
                    <a:cubicBezTo>
                      <a:pt x="55373" y="243994"/>
                      <a:pt x="65235" y="286838"/>
                      <a:pt x="59549" y="319978"/>
                    </a:cubicBezTo>
                    <a:cubicBezTo>
                      <a:pt x="53863" y="353118"/>
                      <a:pt x="51705" y="428997"/>
                      <a:pt x="51705" y="428997"/>
                    </a:cubicBezTo>
                    <a:lnTo>
                      <a:pt x="26204" y="399515"/>
                    </a:lnTo>
                    <a:cubicBezTo>
                      <a:pt x="26204" y="399515"/>
                      <a:pt x="-2607" y="223414"/>
                      <a:pt x="191" y="194051"/>
                    </a:cubicBezTo>
                    <a:cubicBezTo>
                      <a:pt x="3936" y="154953"/>
                      <a:pt x="-9347" y="-27770"/>
                      <a:pt x="323030" y="3604"/>
                    </a:cubicBezTo>
                    <a:cubicBezTo>
                      <a:pt x="361064" y="7190"/>
                      <a:pt x="397601" y="21143"/>
                      <a:pt x="427989" y="44870"/>
                    </a:cubicBezTo>
                    <a:cubicBezTo>
                      <a:pt x="462121" y="71514"/>
                      <a:pt x="497278" y="113134"/>
                      <a:pt x="494046" y="170284"/>
                    </a:cubicBezTo>
                    <a:cubicBezTo>
                      <a:pt x="489829" y="245801"/>
                      <a:pt x="466457" y="366762"/>
                      <a:pt x="466457" y="366762"/>
                    </a:cubicBezTo>
                    <a:close/>
                  </a:path>
                </a:pathLst>
              </a:custGeom>
              <a:solidFill>
                <a:srgbClr val="163342"/>
              </a:solidFill>
              <a:ln w="39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PH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9" name="Freeform: Shape 38"/>
              <p:cNvSpPr/>
              <p:nvPr/>
            </p:nvSpPr>
            <p:spPr>
              <a:xfrm flipH="1">
                <a:off x="9638005" y="3037192"/>
                <a:ext cx="489197" cy="171467"/>
              </a:xfrm>
              <a:custGeom>
                <a:avLst/>
                <a:gdLst>
                  <a:gd name="connsiteX0" fmla="*/ 0 w 231279"/>
                  <a:gd name="connsiteY0" fmla="*/ 0 h 81065"/>
                  <a:gd name="connsiteX1" fmla="*/ 231280 w 231279"/>
                  <a:gd name="connsiteY1" fmla="*/ 0 h 81065"/>
                  <a:gd name="connsiteX2" fmla="*/ 108072 w 231279"/>
                  <a:gd name="connsiteY2" fmla="*/ 81035 h 81065"/>
                  <a:gd name="connsiteX3" fmla="*/ 0 w 231279"/>
                  <a:gd name="connsiteY3" fmla="*/ 0 h 81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279" h="81065">
                    <a:moveTo>
                      <a:pt x="0" y="0"/>
                    </a:moveTo>
                    <a:cubicBezTo>
                      <a:pt x="0" y="0"/>
                      <a:pt x="89390" y="104368"/>
                      <a:pt x="231280" y="0"/>
                    </a:cubicBezTo>
                    <a:cubicBezTo>
                      <a:pt x="231280" y="0"/>
                      <a:pt x="191511" y="79182"/>
                      <a:pt x="108072" y="81035"/>
                    </a:cubicBezTo>
                    <a:cubicBezTo>
                      <a:pt x="24673" y="82887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28582"/>
              </a:solidFill>
              <a:ln w="39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PH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0" name="Freeform: Shape 39"/>
              <p:cNvSpPr/>
              <p:nvPr/>
            </p:nvSpPr>
            <p:spPr>
              <a:xfrm rot="20628637" flipH="1">
                <a:off x="9857074" y="4284478"/>
                <a:ext cx="1474530" cy="2220464"/>
              </a:xfrm>
              <a:custGeom>
                <a:avLst/>
                <a:gdLst>
                  <a:gd name="connsiteX0" fmla="*/ 0 w 697118"/>
                  <a:gd name="connsiteY0" fmla="*/ 0 h 1049776"/>
                  <a:gd name="connsiteX1" fmla="*/ 697118 w 697118"/>
                  <a:gd name="connsiteY1" fmla="*/ 0 h 1049776"/>
                  <a:gd name="connsiteX2" fmla="*/ 697118 w 697118"/>
                  <a:gd name="connsiteY2" fmla="*/ 1049776 h 1049776"/>
                  <a:gd name="connsiteX3" fmla="*/ 0 w 697118"/>
                  <a:gd name="connsiteY3" fmla="*/ 1049776 h 10497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97118" h="1049776">
                    <a:moveTo>
                      <a:pt x="0" y="0"/>
                    </a:moveTo>
                    <a:lnTo>
                      <a:pt x="697118" y="0"/>
                    </a:lnTo>
                    <a:lnTo>
                      <a:pt x="697118" y="1049776"/>
                    </a:lnTo>
                    <a:lnTo>
                      <a:pt x="0" y="1049776"/>
                    </a:lnTo>
                    <a:close/>
                  </a:path>
                </a:pathLst>
              </a:custGeom>
              <a:solidFill>
                <a:srgbClr val="6E6760"/>
              </a:solidFill>
              <a:ln w="39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PH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1" name="Freeform: Shape 40"/>
              <p:cNvSpPr/>
              <p:nvPr/>
            </p:nvSpPr>
            <p:spPr>
              <a:xfrm flipH="1">
                <a:off x="9831083" y="5693407"/>
                <a:ext cx="134553" cy="68866"/>
              </a:xfrm>
              <a:custGeom>
                <a:avLst/>
                <a:gdLst>
                  <a:gd name="connsiteX0" fmla="*/ 0 w 63613"/>
                  <a:gd name="connsiteY0" fmla="*/ 3247 h 32558"/>
                  <a:gd name="connsiteX1" fmla="*/ 57071 w 63613"/>
                  <a:gd name="connsiteY1" fmla="*/ 94 h 32558"/>
                  <a:gd name="connsiteX2" fmla="*/ 46074 w 63613"/>
                  <a:gd name="connsiteY2" fmla="*/ 31980 h 32558"/>
                  <a:gd name="connsiteX3" fmla="*/ 0 w 63613"/>
                  <a:gd name="connsiteY3" fmla="*/ 3247 h 325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3613" h="32558">
                    <a:moveTo>
                      <a:pt x="0" y="3247"/>
                    </a:moveTo>
                    <a:cubicBezTo>
                      <a:pt x="0" y="3247"/>
                      <a:pt x="43710" y="2025"/>
                      <a:pt x="57071" y="94"/>
                    </a:cubicBezTo>
                    <a:cubicBezTo>
                      <a:pt x="70432" y="-1837"/>
                      <a:pt x="61604" y="26619"/>
                      <a:pt x="46074" y="31980"/>
                    </a:cubicBezTo>
                    <a:cubicBezTo>
                      <a:pt x="30585" y="37379"/>
                      <a:pt x="0" y="3247"/>
                      <a:pt x="0" y="3247"/>
                    </a:cubicBezTo>
                    <a:close/>
                  </a:path>
                </a:pathLst>
              </a:custGeom>
              <a:solidFill>
                <a:srgbClr val="F8BDBC"/>
              </a:solidFill>
              <a:ln w="39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PH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2" name="Freeform: Shape 41"/>
              <p:cNvSpPr/>
              <p:nvPr/>
            </p:nvSpPr>
            <p:spPr>
              <a:xfrm flipH="1">
                <a:off x="9812251" y="5693107"/>
                <a:ext cx="550213" cy="455256"/>
              </a:xfrm>
              <a:custGeom>
                <a:avLst/>
                <a:gdLst>
                  <a:gd name="connsiteX0" fmla="*/ 213150 w 260126"/>
                  <a:gd name="connsiteY0" fmla="*/ 212125 h 215233"/>
                  <a:gd name="connsiteX1" fmla="*/ 184732 w 260126"/>
                  <a:gd name="connsiteY1" fmla="*/ 214727 h 215233"/>
                  <a:gd name="connsiteX2" fmla="*/ 155961 w 260126"/>
                  <a:gd name="connsiteY2" fmla="*/ 206844 h 215233"/>
                  <a:gd name="connsiteX3" fmla="*/ 146541 w 260126"/>
                  <a:gd name="connsiteY3" fmla="*/ 205031 h 215233"/>
                  <a:gd name="connsiteX4" fmla="*/ 94988 w 260126"/>
                  <a:gd name="connsiteY4" fmla="*/ 196360 h 215233"/>
                  <a:gd name="connsiteX5" fmla="*/ 0 w 260126"/>
                  <a:gd name="connsiteY5" fmla="*/ 150285 h 215233"/>
                  <a:gd name="connsiteX6" fmla="*/ 20968 w 260126"/>
                  <a:gd name="connsiteY6" fmla="*/ 82099 h 215233"/>
                  <a:gd name="connsiteX7" fmla="*/ 36773 w 260126"/>
                  <a:gd name="connsiteY7" fmla="*/ 28063 h 215233"/>
                  <a:gd name="connsiteX8" fmla="*/ 181816 w 260126"/>
                  <a:gd name="connsiteY8" fmla="*/ 631 h 215233"/>
                  <a:gd name="connsiteX9" fmla="*/ 187728 w 260126"/>
                  <a:gd name="connsiteY9" fmla="*/ 2523 h 215233"/>
                  <a:gd name="connsiteX10" fmla="*/ 224068 w 260126"/>
                  <a:gd name="connsiteY10" fmla="*/ 25461 h 215233"/>
                  <a:gd name="connsiteX11" fmla="*/ 259540 w 260126"/>
                  <a:gd name="connsiteY11" fmla="*/ 56126 h 215233"/>
                  <a:gd name="connsiteX12" fmla="*/ 249805 w 260126"/>
                  <a:gd name="connsiteY12" fmla="*/ 88721 h 215233"/>
                  <a:gd name="connsiteX13" fmla="*/ 242198 w 260126"/>
                  <a:gd name="connsiteY13" fmla="*/ 134046 h 215233"/>
                  <a:gd name="connsiteX14" fmla="*/ 226787 w 260126"/>
                  <a:gd name="connsiteY14" fmla="*/ 177244 h 215233"/>
                  <a:gd name="connsiteX15" fmla="*/ 213150 w 260126"/>
                  <a:gd name="connsiteY15" fmla="*/ 212125 h 2152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60126" h="215233">
                    <a:moveTo>
                      <a:pt x="213150" y="212125"/>
                    </a:moveTo>
                    <a:cubicBezTo>
                      <a:pt x="213150" y="212125"/>
                      <a:pt x="194074" y="216737"/>
                      <a:pt x="184732" y="214727"/>
                    </a:cubicBezTo>
                    <a:cubicBezTo>
                      <a:pt x="184732" y="214727"/>
                      <a:pt x="168021" y="209721"/>
                      <a:pt x="155961" y="206844"/>
                    </a:cubicBezTo>
                    <a:cubicBezTo>
                      <a:pt x="152138" y="205977"/>
                      <a:pt x="148748" y="205267"/>
                      <a:pt x="146541" y="205031"/>
                    </a:cubicBezTo>
                    <a:cubicBezTo>
                      <a:pt x="137279" y="204124"/>
                      <a:pt x="116665" y="204834"/>
                      <a:pt x="94988" y="196360"/>
                    </a:cubicBezTo>
                    <a:cubicBezTo>
                      <a:pt x="73388" y="187925"/>
                      <a:pt x="0" y="150285"/>
                      <a:pt x="0" y="150285"/>
                    </a:cubicBezTo>
                    <a:lnTo>
                      <a:pt x="20968" y="82099"/>
                    </a:lnTo>
                    <a:lnTo>
                      <a:pt x="36773" y="28063"/>
                    </a:lnTo>
                    <a:cubicBezTo>
                      <a:pt x="36773" y="28063"/>
                      <a:pt x="160769" y="-4927"/>
                      <a:pt x="181816" y="631"/>
                    </a:cubicBezTo>
                    <a:cubicBezTo>
                      <a:pt x="183865" y="1183"/>
                      <a:pt x="185876" y="1813"/>
                      <a:pt x="187728" y="2523"/>
                    </a:cubicBezTo>
                    <a:cubicBezTo>
                      <a:pt x="205110" y="8947"/>
                      <a:pt x="215318" y="21047"/>
                      <a:pt x="224068" y="25461"/>
                    </a:cubicBezTo>
                    <a:cubicBezTo>
                      <a:pt x="227260" y="27117"/>
                      <a:pt x="257964" y="45562"/>
                      <a:pt x="259540" y="56126"/>
                    </a:cubicBezTo>
                    <a:cubicBezTo>
                      <a:pt x="261787" y="70827"/>
                      <a:pt x="257372" y="81902"/>
                      <a:pt x="249805" y="88721"/>
                    </a:cubicBezTo>
                    <a:cubicBezTo>
                      <a:pt x="249805" y="88721"/>
                      <a:pt x="252918" y="117650"/>
                      <a:pt x="242198" y="134046"/>
                    </a:cubicBezTo>
                    <a:cubicBezTo>
                      <a:pt x="242198" y="134046"/>
                      <a:pt x="245942" y="160651"/>
                      <a:pt x="226787" y="177244"/>
                    </a:cubicBezTo>
                    <a:cubicBezTo>
                      <a:pt x="226827" y="177244"/>
                      <a:pt x="227615" y="204676"/>
                      <a:pt x="213150" y="212125"/>
                    </a:cubicBezTo>
                    <a:close/>
                  </a:path>
                </a:pathLst>
              </a:custGeom>
              <a:solidFill>
                <a:srgbClr val="F8BDBC"/>
              </a:solidFill>
              <a:ln w="39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PH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3" name="Freeform: Shape 42"/>
              <p:cNvSpPr/>
              <p:nvPr/>
            </p:nvSpPr>
            <p:spPr>
              <a:xfrm flipH="1">
                <a:off x="10229079" y="4003753"/>
                <a:ext cx="1380205" cy="2065339"/>
              </a:xfrm>
              <a:custGeom>
                <a:avLst/>
                <a:gdLst>
                  <a:gd name="connsiteX0" fmla="*/ 652368 w 652524"/>
                  <a:gd name="connsiteY0" fmla="*/ 809244 h 976437"/>
                  <a:gd name="connsiteX1" fmla="*/ 592419 w 652524"/>
                  <a:gd name="connsiteY1" fmla="*/ 976437 h 976437"/>
                  <a:gd name="connsiteX2" fmla="*/ 8780 w 652524"/>
                  <a:gd name="connsiteY2" fmla="*/ 789261 h 976437"/>
                  <a:gd name="connsiteX3" fmla="*/ 234503 w 652524"/>
                  <a:gd name="connsiteY3" fmla="*/ 0 h 976437"/>
                  <a:gd name="connsiteX4" fmla="*/ 446273 w 652524"/>
                  <a:gd name="connsiteY4" fmla="*/ 72088 h 976437"/>
                  <a:gd name="connsiteX5" fmla="*/ 332485 w 652524"/>
                  <a:gd name="connsiteY5" fmla="*/ 287248 h 976437"/>
                  <a:gd name="connsiteX6" fmla="*/ 159025 w 652524"/>
                  <a:gd name="connsiteY6" fmla="*/ 606026 h 976437"/>
                  <a:gd name="connsiteX7" fmla="*/ 652368 w 652524"/>
                  <a:gd name="connsiteY7" fmla="*/ 809244 h 9764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52524" h="976437">
                    <a:moveTo>
                      <a:pt x="652368" y="809244"/>
                    </a:moveTo>
                    <a:cubicBezTo>
                      <a:pt x="652368" y="809244"/>
                      <a:pt x="658595" y="896309"/>
                      <a:pt x="592419" y="976437"/>
                    </a:cubicBezTo>
                    <a:cubicBezTo>
                      <a:pt x="592419" y="976437"/>
                      <a:pt x="70896" y="813698"/>
                      <a:pt x="8780" y="789261"/>
                    </a:cubicBezTo>
                    <a:cubicBezTo>
                      <a:pt x="-53336" y="764825"/>
                      <a:pt x="234503" y="0"/>
                      <a:pt x="234503" y="0"/>
                    </a:cubicBezTo>
                    <a:lnTo>
                      <a:pt x="446273" y="72088"/>
                    </a:lnTo>
                    <a:lnTo>
                      <a:pt x="332485" y="287248"/>
                    </a:lnTo>
                    <a:cubicBezTo>
                      <a:pt x="332485" y="287248"/>
                      <a:pt x="276163" y="407775"/>
                      <a:pt x="159025" y="606026"/>
                    </a:cubicBezTo>
                    <a:cubicBezTo>
                      <a:pt x="158986" y="606066"/>
                      <a:pt x="231074" y="674528"/>
                      <a:pt x="652368" y="809244"/>
                    </a:cubicBezTo>
                    <a:close/>
                  </a:path>
                </a:pathLst>
              </a:custGeom>
              <a:solidFill>
                <a:srgbClr val="020202"/>
              </a:solidFill>
              <a:ln w="39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PH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4" name="Freeform: Shape 43"/>
              <p:cNvSpPr/>
              <p:nvPr/>
            </p:nvSpPr>
            <p:spPr>
              <a:xfrm flipH="1">
                <a:off x="9452679" y="3197007"/>
                <a:ext cx="848094" cy="485290"/>
              </a:xfrm>
              <a:custGeom>
                <a:avLst/>
                <a:gdLst>
                  <a:gd name="connsiteX0" fmla="*/ 400956 w 400956"/>
                  <a:gd name="connsiteY0" fmla="*/ 151664 h 229432"/>
                  <a:gd name="connsiteX1" fmla="*/ 352832 w 400956"/>
                  <a:gd name="connsiteY1" fmla="*/ 0 h 229432"/>
                  <a:gd name="connsiteX2" fmla="*/ 50962 w 400956"/>
                  <a:gd name="connsiteY2" fmla="*/ 11036 h 229432"/>
                  <a:gd name="connsiteX3" fmla="*/ 0 w 400956"/>
                  <a:gd name="connsiteY3" fmla="*/ 156157 h 229432"/>
                  <a:gd name="connsiteX4" fmla="*/ 400956 w 400956"/>
                  <a:gd name="connsiteY4" fmla="*/ 151664 h 229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0956" h="229432">
                    <a:moveTo>
                      <a:pt x="400956" y="151664"/>
                    </a:moveTo>
                    <a:lnTo>
                      <a:pt x="352832" y="0"/>
                    </a:lnTo>
                    <a:cubicBezTo>
                      <a:pt x="352832" y="0"/>
                      <a:pt x="275384" y="36024"/>
                      <a:pt x="50962" y="11036"/>
                    </a:cubicBezTo>
                    <a:lnTo>
                      <a:pt x="0" y="156157"/>
                    </a:lnTo>
                    <a:cubicBezTo>
                      <a:pt x="-39" y="156157"/>
                      <a:pt x="192576" y="323981"/>
                      <a:pt x="400956" y="151664"/>
                    </a:cubicBezTo>
                    <a:close/>
                  </a:path>
                </a:pathLst>
              </a:custGeom>
              <a:solidFill>
                <a:srgbClr val="020202"/>
              </a:solidFill>
              <a:ln w="39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PH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76" name="Oval 275"/>
              <p:cNvSpPr/>
              <p:nvPr/>
            </p:nvSpPr>
            <p:spPr>
              <a:xfrm rot="1072442">
                <a:off x="9690626" y="1618548"/>
                <a:ext cx="756073" cy="478846"/>
              </a:xfrm>
              <a:custGeom>
                <a:avLst/>
                <a:gdLst>
                  <a:gd name="connsiteX0" fmla="*/ 0 w 754770"/>
                  <a:gd name="connsiteY0" fmla="*/ 227710 h 455420"/>
                  <a:gd name="connsiteX1" fmla="*/ 377385 w 754770"/>
                  <a:gd name="connsiteY1" fmla="*/ 0 h 455420"/>
                  <a:gd name="connsiteX2" fmla="*/ 754770 w 754770"/>
                  <a:gd name="connsiteY2" fmla="*/ 227710 h 455420"/>
                  <a:gd name="connsiteX3" fmla="*/ 377385 w 754770"/>
                  <a:gd name="connsiteY3" fmla="*/ 455420 h 455420"/>
                  <a:gd name="connsiteX4" fmla="*/ 0 w 754770"/>
                  <a:gd name="connsiteY4" fmla="*/ 227710 h 455420"/>
                  <a:gd name="connsiteX0-1" fmla="*/ 0 w 789371"/>
                  <a:gd name="connsiteY0-2" fmla="*/ 229489 h 463706"/>
                  <a:gd name="connsiteX1-3" fmla="*/ 377385 w 789371"/>
                  <a:gd name="connsiteY1-4" fmla="*/ 1779 h 463706"/>
                  <a:gd name="connsiteX2-5" fmla="*/ 789371 w 789371"/>
                  <a:gd name="connsiteY2-6" fmla="*/ 336782 h 463706"/>
                  <a:gd name="connsiteX3-7" fmla="*/ 377385 w 789371"/>
                  <a:gd name="connsiteY3-8" fmla="*/ 457199 h 463706"/>
                  <a:gd name="connsiteX4-9" fmla="*/ 0 w 789371"/>
                  <a:gd name="connsiteY4-10" fmla="*/ 229489 h 463706"/>
                  <a:gd name="connsiteX0-11" fmla="*/ 0 w 789441"/>
                  <a:gd name="connsiteY0-12" fmla="*/ 229489 h 463706"/>
                  <a:gd name="connsiteX1-13" fmla="*/ 377385 w 789441"/>
                  <a:gd name="connsiteY1-14" fmla="*/ 1779 h 463706"/>
                  <a:gd name="connsiteX2-15" fmla="*/ 789371 w 789441"/>
                  <a:gd name="connsiteY2-16" fmla="*/ 336782 h 463706"/>
                  <a:gd name="connsiteX3-17" fmla="*/ 377385 w 789441"/>
                  <a:gd name="connsiteY3-18" fmla="*/ 457199 h 463706"/>
                  <a:gd name="connsiteX4-19" fmla="*/ 0 w 789441"/>
                  <a:gd name="connsiteY4-20" fmla="*/ 229489 h 463706"/>
                  <a:gd name="connsiteX0-21" fmla="*/ 0 w 753297"/>
                  <a:gd name="connsiteY0-22" fmla="*/ 231193 h 482322"/>
                  <a:gd name="connsiteX1-23" fmla="*/ 377385 w 753297"/>
                  <a:gd name="connsiteY1-24" fmla="*/ 3483 h 482322"/>
                  <a:gd name="connsiteX2-25" fmla="*/ 753219 w 753297"/>
                  <a:gd name="connsiteY2-26" fmla="*/ 389628 h 482322"/>
                  <a:gd name="connsiteX3-27" fmla="*/ 377385 w 753297"/>
                  <a:gd name="connsiteY3-28" fmla="*/ 458903 h 482322"/>
                  <a:gd name="connsiteX4-29" fmla="*/ 0 w 753297"/>
                  <a:gd name="connsiteY4-30" fmla="*/ 231193 h 482322"/>
                  <a:gd name="connsiteX0-31" fmla="*/ 0 w 755856"/>
                  <a:gd name="connsiteY0-32" fmla="*/ 231193 h 482322"/>
                  <a:gd name="connsiteX1-33" fmla="*/ 377385 w 755856"/>
                  <a:gd name="connsiteY1-34" fmla="*/ 3483 h 482322"/>
                  <a:gd name="connsiteX2-35" fmla="*/ 753219 w 755856"/>
                  <a:gd name="connsiteY2-36" fmla="*/ 389628 h 482322"/>
                  <a:gd name="connsiteX3-37" fmla="*/ 377385 w 755856"/>
                  <a:gd name="connsiteY3-38" fmla="*/ 458903 h 482322"/>
                  <a:gd name="connsiteX4-39" fmla="*/ 0 w 755856"/>
                  <a:gd name="connsiteY4-40" fmla="*/ 231193 h 482322"/>
                  <a:gd name="connsiteX0-41" fmla="*/ 0 w 756073"/>
                  <a:gd name="connsiteY0-42" fmla="*/ 227717 h 478846"/>
                  <a:gd name="connsiteX1-43" fmla="*/ 377385 w 756073"/>
                  <a:gd name="connsiteY1-44" fmla="*/ 7 h 478846"/>
                  <a:gd name="connsiteX2-45" fmla="*/ 753219 w 756073"/>
                  <a:gd name="connsiteY2-46" fmla="*/ 386152 h 478846"/>
                  <a:gd name="connsiteX3-47" fmla="*/ 377385 w 756073"/>
                  <a:gd name="connsiteY3-48" fmla="*/ 455427 h 478846"/>
                  <a:gd name="connsiteX4-49" fmla="*/ 0 w 756073"/>
                  <a:gd name="connsiteY4-50" fmla="*/ 227717 h 47884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756073" h="478846">
                    <a:moveTo>
                      <a:pt x="0" y="227717"/>
                    </a:moveTo>
                    <a:cubicBezTo>
                      <a:pt x="0" y="101956"/>
                      <a:pt x="227810" y="1095"/>
                      <a:pt x="377385" y="7"/>
                    </a:cubicBezTo>
                    <a:cubicBezTo>
                      <a:pt x="526960" y="-1081"/>
                      <a:pt x="786109" y="137915"/>
                      <a:pt x="753219" y="386152"/>
                    </a:cubicBezTo>
                    <a:cubicBezTo>
                      <a:pt x="753219" y="511913"/>
                      <a:pt x="502922" y="481833"/>
                      <a:pt x="377385" y="455427"/>
                    </a:cubicBezTo>
                    <a:cubicBezTo>
                      <a:pt x="251849" y="429021"/>
                      <a:pt x="0" y="353478"/>
                      <a:pt x="0" y="227717"/>
                    </a:cubicBezTo>
                    <a:close/>
                  </a:path>
                </a:pathLst>
              </a:custGeom>
              <a:solidFill>
                <a:srgbClr val="16334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PH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9925620" y="2361679"/>
              <a:ext cx="472052" cy="650789"/>
              <a:chOff x="2234847" y="2859086"/>
              <a:chExt cx="472052" cy="650789"/>
            </a:xfrm>
          </p:grpSpPr>
          <p:sp>
            <p:nvSpPr>
              <p:cNvPr id="53" name="Oval 52"/>
              <p:cNvSpPr/>
              <p:nvPr/>
            </p:nvSpPr>
            <p:spPr>
              <a:xfrm rot="21201407">
                <a:off x="2234847" y="3448026"/>
                <a:ext cx="109015" cy="61849"/>
              </a:xfrm>
              <a:prstGeom prst="ellipse">
                <a:avLst/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PH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4" name="Freeform: Shape 53"/>
              <p:cNvSpPr/>
              <p:nvPr/>
            </p:nvSpPr>
            <p:spPr>
              <a:xfrm>
                <a:off x="2330161" y="2884726"/>
                <a:ext cx="361505" cy="586019"/>
              </a:xfrm>
              <a:custGeom>
                <a:avLst/>
                <a:gdLst>
                  <a:gd name="connsiteX0" fmla="*/ 438727 w 438727"/>
                  <a:gd name="connsiteY0" fmla="*/ 0 h 711200"/>
                  <a:gd name="connsiteX1" fmla="*/ 0 w 438727"/>
                  <a:gd name="connsiteY1" fmla="*/ 711200 h 711200"/>
                  <a:gd name="connsiteX0-1" fmla="*/ 438727 w 438727"/>
                  <a:gd name="connsiteY0-2" fmla="*/ 0 h 711200"/>
                  <a:gd name="connsiteX1-3" fmla="*/ 0 w 438727"/>
                  <a:gd name="connsiteY1-4" fmla="*/ 711200 h 711200"/>
                  <a:gd name="connsiteX0-5" fmla="*/ 438727 w 438727"/>
                  <a:gd name="connsiteY0-6" fmla="*/ 0 h 711200"/>
                  <a:gd name="connsiteX1-7" fmla="*/ 0 w 438727"/>
                  <a:gd name="connsiteY1-8" fmla="*/ 711200 h 71120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</a:cxnLst>
                <a:rect l="l" t="t" r="r" b="b"/>
                <a:pathLst>
                  <a:path w="438727" h="711200">
                    <a:moveTo>
                      <a:pt x="438727" y="0"/>
                    </a:moveTo>
                    <a:cubicBezTo>
                      <a:pt x="357139" y="287867"/>
                      <a:pt x="261697" y="621914"/>
                      <a:pt x="0" y="711200"/>
                    </a:cubicBezTo>
                  </a:path>
                </a:pathLst>
              </a:custGeom>
              <a:noFill/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PH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5" name="Oval 54"/>
              <p:cNvSpPr/>
              <p:nvPr/>
            </p:nvSpPr>
            <p:spPr>
              <a:xfrm>
                <a:off x="2669227" y="2859086"/>
                <a:ext cx="37672" cy="5647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PH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8" name="ARM"/>
          <p:cNvGrpSpPr/>
          <p:nvPr/>
        </p:nvGrpSpPr>
        <p:grpSpPr>
          <a:xfrm rot="5400000">
            <a:off x="6697340" y="3535334"/>
            <a:ext cx="3103312" cy="4059195"/>
            <a:chOff x="6732531" y="3568332"/>
            <a:chExt cx="3103312" cy="4059195"/>
          </a:xfrm>
        </p:grpSpPr>
        <p:grpSp>
          <p:nvGrpSpPr>
            <p:cNvPr id="6" name="Group 5"/>
            <p:cNvGrpSpPr/>
            <p:nvPr/>
          </p:nvGrpSpPr>
          <p:grpSpPr>
            <a:xfrm>
              <a:off x="6732531" y="5301436"/>
              <a:ext cx="1778169" cy="2326091"/>
              <a:chOff x="6732531" y="5301436"/>
              <a:chExt cx="1778169" cy="2326091"/>
            </a:xfrm>
          </p:grpSpPr>
          <p:grpSp>
            <p:nvGrpSpPr>
              <p:cNvPr id="2" name="Group 1"/>
              <p:cNvGrpSpPr/>
              <p:nvPr/>
            </p:nvGrpSpPr>
            <p:grpSpPr>
              <a:xfrm>
                <a:off x="6732531" y="6600559"/>
                <a:ext cx="923583" cy="1026968"/>
                <a:chOff x="6732531" y="6600559"/>
                <a:chExt cx="923583" cy="1026968"/>
              </a:xfrm>
            </p:grpSpPr>
            <p:sp>
              <p:nvSpPr>
                <p:cNvPr id="31" name="Freeform: Shape 30"/>
                <p:cNvSpPr/>
                <p:nvPr/>
              </p:nvSpPr>
              <p:spPr>
                <a:xfrm flipH="1">
                  <a:off x="6872425" y="6600559"/>
                  <a:ext cx="783689" cy="666918"/>
                </a:xfrm>
                <a:custGeom>
                  <a:avLst/>
                  <a:gdLst>
                    <a:gd name="connsiteX0" fmla="*/ 114024 w 370507"/>
                    <a:gd name="connsiteY0" fmla="*/ 0 h 315301"/>
                    <a:gd name="connsiteX1" fmla="*/ 183669 w 370507"/>
                    <a:gd name="connsiteY1" fmla="*/ 70945 h 315301"/>
                    <a:gd name="connsiteX2" fmla="*/ 284174 w 370507"/>
                    <a:gd name="connsiteY2" fmla="*/ 65506 h 315301"/>
                    <a:gd name="connsiteX3" fmla="*/ 370332 w 370507"/>
                    <a:gd name="connsiteY3" fmla="*/ 77448 h 315301"/>
                    <a:gd name="connsiteX4" fmla="*/ 234907 w 370507"/>
                    <a:gd name="connsiteY4" fmla="*/ 114970 h 315301"/>
                    <a:gd name="connsiteX5" fmla="*/ 299545 w 370507"/>
                    <a:gd name="connsiteY5" fmla="*/ 200577 h 315301"/>
                    <a:gd name="connsiteX6" fmla="*/ 140274 w 370507"/>
                    <a:gd name="connsiteY6" fmla="*/ 305417 h 315301"/>
                    <a:gd name="connsiteX7" fmla="*/ 57505 w 370507"/>
                    <a:gd name="connsiteY7" fmla="*/ 170149 h 315301"/>
                    <a:gd name="connsiteX8" fmla="*/ 0 w 370507"/>
                    <a:gd name="connsiteY8" fmla="*/ 97825 h 315301"/>
                    <a:gd name="connsiteX9" fmla="*/ 114024 w 370507"/>
                    <a:gd name="connsiteY9" fmla="*/ 0 h 3153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70507" h="315301">
                      <a:moveTo>
                        <a:pt x="114024" y="0"/>
                      </a:moveTo>
                      <a:cubicBezTo>
                        <a:pt x="114024" y="0"/>
                        <a:pt x="149576" y="81113"/>
                        <a:pt x="183669" y="70945"/>
                      </a:cubicBezTo>
                      <a:cubicBezTo>
                        <a:pt x="217722" y="60776"/>
                        <a:pt x="268290" y="63771"/>
                        <a:pt x="284174" y="65506"/>
                      </a:cubicBezTo>
                      <a:cubicBezTo>
                        <a:pt x="305378" y="67831"/>
                        <a:pt x="374431" y="51632"/>
                        <a:pt x="370332" y="77448"/>
                      </a:cubicBezTo>
                      <a:cubicBezTo>
                        <a:pt x="366273" y="103225"/>
                        <a:pt x="257609" y="109334"/>
                        <a:pt x="234907" y="114970"/>
                      </a:cubicBezTo>
                      <a:cubicBezTo>
                        <a:pt x="212165" y="120606"/>
                        <a:pt x="293869" y="178347"/>
                        <a:pt x="299545" y="200577"/>
                      </a:cubicBezTo>
                      <a:cubicBezTo>
                        <a:pt x="305221" y="222767"/>
                        <a:pt x="191196" y="351492"/>
                        <a:pt x="140274" y="305417"/>
                      </a:cubicBezTo>
                      <a:cubicBezTo>
                        <a:pt x="89312" y="259343"/>
                        <a:pt x="68226" y="176495"/>
                        <a:pt x="57505" y="170149"/>
                      </a:cubicBezTo>
                      <a:cubicBezTo>
                        <a:pt x="46784" y="163843"/>
                        <a:pt x="0" y="97825"/>
                        <a:pt x="0" y="97825"/>
                      </a:cubicBezTo>
                      <a:lnTo>
                        <a:pt x="114024" y="0"/>
                      </a:lnTo>
                      <a:close/>
                    </a:path>
                  </a:pathLst>
                </a:custGeom>
                <a:solidFill>
                  <a:srgbClr val="F8BDBC"/>
                </a:solidFill>
                <a:ln w="393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PH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2" name="Freeform: Shape 31"/>
                <p:cNvSpPr/>
                <p:nvPr/>
              </p:nvSpPr>
              <p:spPr>
                <a:xfrm flipH="1">
                  <a:off x="6732531" y="6996053"/>
                  <a:ext cx="621626" cy="631474"/>
                </a:xfrm>
                <a:custGeom>
                  <a:avLst/>
                  <a:gdLst>
                    <a:gd name="connsiteX0" fmla="*/ 147644 w 293888"/>
                    <a:gd name="connsiteY0" fmla="*/ 0 h 298544"/>
                    <a:gd name="connsiteX1" fmla="*/ 293869 w 293888"/>
                    <a:gd name="connsiteY1" fmla="*/ 169676 h 298544"/>
                    <a:gd name="connsiteX2" fmla="*/ 270694 w 293888"/>
                    <a:gd name="connsiteY2" fmla="*/ 181816 h 298544"/>
                    <a:gd name="connsiteX3" fmla="*/ 125257 w 293888"/>
                    <a:gd name="connsiteY3" fmla="*/ 39650 h 298544"/>
                    <a:gd name="connsiteX4" fmla="*/ 268723 w 293888"/>
                    <a:gd name="connsiteY4" fmla="*/ 262772 h 298544"/>
                    <a:gd name="connsiteX5" fmla="*/ 245233 w 293888"/>
                    <a:gd name="connsiteY5" fmla="*/ 280271 h 298544"/>
                    <a:gd name="connsiteX6" fmla="*/ 85725 w 293888"/>
                    <a:gd name="connsiteY6" fmla="*/ 75320 h 298544"/>
                    <a:gd name="connsiteX7" fmla="*/ 215041 w 293888"/>
                    <a:gd name="connsiteY7" fmla="*/ 283543 h 298544"/>
                    <a:gd name="connsiteX8" fmla="*/ 184259 w 293888"/>
                    <a:gd name="connsiteY8" fmla="*/ 292017 h 298544"/>
                    <a:gd name="connsiteX9" fmla="*/ 41897 w 293888"/>
                    <a:gd name="connsiteY9" fmla="*/ 104486 h 298544"/>
                    <a:gd name="connsiteX10" fmla="*/ 119384 w 293888"/>
                    <a:gd name="connsiteY10" fmla="*/ 263718 h 298544"/>
                    <a:gd name="connsiteX11" fmla="*/ 79695 w 293888"/>
                    <a:gd name="connsiteY11" fmla="*/ 245745 h 298544"/>
                    <a:gd name="connsiteX12" fmla="*/ 0 w 293888"/>
                    <a:gd name="connsiteY12" fmla="*/ 120527 h 298544"/>
                    <a:gd name="connsiteX13" fmla="*/ 147644 w 293888"/>
                    <a:gd name="connsiteY13" fmla="*/ 0 h 2985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93888" h="298544">
                      <a:moveTo>
                        <a:pt x="147644" y="0"/>
                      </a:moveTo>
                      <a:cubicBezTo>
                        <a:pt x="147644" y="0"/>
                        <a:pt x="293396" y="151388"/>
                        <a:pt x="293869" y="169676"/>
                      </a:cubicBezTo>
                      <a:cubicBezTo>
                        <a:pt x="294381" y="187964"/>
                        <a:pt x="284961" y="195413"/>
                        <a:pt x="270694" y="181816"/>
                      </a:cubicBezTo>
                      <a:cubicBezTo>
                        <a:pt x="256426" y="168218"/>
                        <a:pt x="125257" y="39650"/>
                        <a:pt x="125257" y="39650"/>
                      </a:cubicBezTo>
                      <a:cubicBezTo>
                        <a:pt x="125257" y="39650"/>
                        <a:pt x="264900" y="248031"/>
                        <a:pt x="268723" y="262772"/>
                      </a:cubicBezTo>
                      <a:cubicBezTo>
                        <a:pt x="270970" y="271403"/>
                        <a:pt x="253588" y="286853"/>
                        <a:pt x="245233" y="280271"/>
                      </a:cubicBezTo>
                      <a:cubicBezTo>
                        <a:pt x="236877" y="273689"/>
                        <a:pt x="85725" y="75320"/>
                        <a:pt x="85725" y="75320"/>
                      </a:cubicBezTo>
                      <a:cubicBezTo>
                        <a:pt x="85725" y="75320"/>
                        <a:pt x="215751" y="270103"/>
                        <a:pt x="215041" y="283543"/>
                      </a:cubicBezTo>
                      <a:cubicBezTo>
                        <a:pt x="214450" y="295288"/>
                        <a:pt x="194980" y="305772"/>
                        <a:pt x="184259" y="292017"/>
                      </a:cubicBezTo>
                      <a:cubicBezTo>
                        <a:pt x="173539" y="278261"/>
                        <a:pt x="41897" y="104486"/>
                        <a:pt x="41897" y="104486"/>
                      </a:cubicBezTo>
                      <a:cubicBezTo>
                        <a:pt x="41897" y="104486"/>
                        <a:pt x="126912" y="252366"/>
                        <a:pt x="119384" y="263718"/>
                      </a:cubicBezTo>
                      <a:cubicBezTo>
                        <a:pt x="114773" y="270654"/>
                        <a:pt x="100347" y="284646"/>
                        <a:pt x="79695" y="245745"/>
                      </a:cubicBezTo>
                      <a:cubicBezTo>
                        <a:pt x="59042" y="206844"/>
                        <a:pt x="0" y="120527"/>
                        <a:pt x="0" y="120527"/>
                      </a:cubicBezTo>
                      <a:lnTo>
                        <a:pt x="147644" y="0"/>
                      </a:lnTo>
                      <a:close/>
                    </a:path>
                  </a:pathLst>
                </a:custGeom>
                <a:solidFill>
                  <a:srgbClr val="F8BDBC"/>
                </a:solidFill>
                <a:ln w="393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PH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51" name="Freeform: Shape 50"/>
              <p:cNvSpPr/>
              <p:nvPr/>
            </p:nvSpPr>
            <p:spPr>
              <a:xfrm flipH="1">
                <a:off x="7262289" y="5390724"/>
                <a:ext cx="1245541" cy="1547394"/>
              </a:xfrm>
              <a:custGeom>
                <a:avLst/>
                <a:gdLst>
                  <a:gd name="connsiteX0" fmla="*/ 468812 w 1245541"/>
                  <a:gd name="connsiteY0" fmla="*/ 0 h 1547394"/>
                  <a:gd name="connsiteX1" fmla="*/ 0 w 1245541"/>
                  <a:gd name="connsiteY1" fmla="*/ 265257 h 1547394"/>
                  <a:gd name="connsiteX2" fmla="*/ 42922 w 1245541"/>
                  <a:gd name="connsiteY2" fmla="*/ 339277 h 1547394"/>
                  <a:gd name="connsiteX3" fmla="*/ 410785 w 1245541"/>
                  <a:gd name="connsiteY3" fmla="*/ 888956 h 1547394"/>
                  <a:gd name="connsiteX4" fmla="*/ 864385 w 1245541"/>
                  <a:gd name="connsiteY4" fmla="*/ 1543888 h 1547394"/>
                  <a:gd name="connsiteX5" fmla="*/ 1245541 w 1245541"/>
                  <a:gd name="connsiteY5" fmla="*/ 1300705 h 1547394"/>
                  <a:gd name="connsiteX6" fmla="*/ 712241 w 1245541"/>
                  <a:gd name="connsiteY6" fmla="*/ 479121 h 1547394"/>
                  <a:gd name="connsiteX7" fmla="*/ 491277 w 1245541"/>
                  <a:gd name="connsiteY7" fmla="*/ 59010 h 1547394"/>
                  <a:gd name="connsiteX8" fmla="*/ 468812 w 1245541"/>
                  <a:gd name="connsiteY8" fmla="*/ 0 h 15473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45541" h="1547394">
                    <a:moveTo>
                      <a:pt x="468812" y="0"/>
                    </a:moveTo>
                    <a:lnTo>
                      <a:pt x="0" y="265257"/>
                    </a:lnTo>
                    <a:lnTo>
                      <a:pt x="42922" y="339277"/>
                    </a:lnTo>
                    <a:cubicBezTo>
                      <a:pt x="129923" y="482847"/>
                      <a:pt x="270468" y="688197"/>
                      <a:pt x="410785" y="888956"/>
                    </a:cubicBezTo>
                    <a:cubicBezTo>
                      <a:pt x="637877" y="1213171"/>
                      <a:pt x="864385" y="1524881"/>
                      <a:pt x="864385" y="1543888"/>
                    </a:cubicBezTo>
                    <a:cubicBezTo>
                      <a:pt x="864385" y="1581737"/>
                      <a:pt x="1245541" y="1300705"/>
                      <a:pt x="1245541" y="1300705"/>
                    </a:cubicBezTo>
                    <a:cubicBezTo>
                      <a:pt x="1245541" y="1300705"/>
                      <a:pt x="948586" y="881119"/>
                      <a:pt x="712241" y="479121"/>
                    </a:cubicBezTo>
                    <a:cubicBezTo>
                      <a:pt x="623956" y="329060"/>
                      <a:pt x="544064" y="181391"/>
                      <a:pt x="491277" y="59010"/>
                    </a:cubicBezTo>
                    <a:lnTo>
                      <a:pt x="468812" y="0"/>
                    </a:lnTo>
                    <a:close/>
                  </a:path>
                </a:pathLst>
              </a:custGeom>
              <a:solidFill>
                <a:srgbClr val="020202"/>
              </a:solidFill>
              <a:ln w="3939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PH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" name="Oval 4"/>
              <p:cNvSpPr/>
              <p:nvPr/>
            </p:nvSpPr>
            <p:spPr>
              <a:xfrm rot="1113925">
                <a:off x="7983590" y="5301436"/>
                <a:ext cx="527110" cy="565864"/>
              </a:xfrm>
              <a:prstGeom prst="ellipse">
                <a:avLst/>
              </a:prstGeom>
              <a:solidFill>
                <a:srgbClr val="0202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PH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7" name="Oval 6"/>
            <p:cNvSpPr/>
            <p:nvPr/>
          </p:nvSpPr>
          <p:spPr>
            <a:xfrm>
              <a:off x="9332244" y="3568332"/>
              <a:ext cx="503599" cy="50359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PH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01" name="LIGHT"/>
          <p:cNvGrpSpPr/>
          <p:nvPr/>
        </p:nvGrpSpPr>
        <p:grpSpPr>
          <a:xfrm>
            <a:off x="7461054" y="-459127"/>
            <a:ext cx="5132440" cy="7470282"/>
            <a:chOff x="-1253614" y="-553287"/>
            <a:chExt cx="5132440" cy="7470282"/>
          </a:xfrm>
        </p:grpSpPr>
        <p:sp>
          <p:nvSpPr>
            <p:cNvPr id="300" name="Trapezoid 299"/>
            <p:cNvSpPr/>
            <p:nvPr/>
          </p:nvSpPr>
          <p:spPr>
            <a:xfrm>
              <a:off x="-1253614" y="1"/>
              <a:ext cx="5132440" cy="6916994"/>
            </a:xfrm>
            <a:custGeom>
              <a:avLst/>
              <a:gdLst>
                <a:gd name="connsiteX0" fmla="*/ 0 w 1696065"/>
                <a:gd name="connsiteY0" fmla="*/ 6858000 h 6858000"/>
                <a:gd name="connsiteX1" fmla="*/ 424016 w 1696065"/>
                <a:gd name="connsiteY1" fmla="*/ 0 h 6858000"/>
                <a:gd name="connsiteX2" fmla="*/ 1272049 w 1696065"/>
                <a:gd name="connsiteY2" fmla="*/ 0 h 6858000"/>
                <a:gd name="connsiteX3" fmla="*/ 1696065 w 1696065"/>
                <a:gd name="connsiteY3" fmla="*/ 6858000 h 6858000"/>
                <a:gd name="connsiteX4" fmla="*/ 0 w 1696065"/>
                <a:gd name="connsiteY4" fmla="*/ 6858000 h 6858000"/>
                <a:gd name="connsiteX0-1" fmla="*/ 0 w 2344994"/>
                <a:gd name="connsiteY0-2" fmla="*/ 6872748 h 6872748"/>
                <a:gd name="connsiteX1-3" fmla="*/ 1072945 w 2344994"/>
                <a:gd name="connsiteY1-4" fmla="*/ 0 h 6872748"/>
                <a:gd name="connsiteX2-5" fmla="*/ 1920978 w 2344994"/>
                <a:gd name="connsiteY2-6" fmla="*/ 0 h 6872748"/>
                <a:gd name="connsiteX3-7" fmla="*/ 2344994 w 2344994"/>
                <a:gd name="connsiteY3-8" fmla="*/ 6858000 h 6872748"/>
                <a:gd name="connsiteX4-9" fmla="*/ 0 w 2344994"/>
                <a:gd name="connsiteY4-10" fmla="*/ 6872748 h 6872748"/>
                <a:gd name="connsiteX0-11" fmla="*/ 0 w 2920182"/>
                <a:gd name="connsiteY0-12" fmla="*/ 6872748 h 6902245"/>
                <a:gd name="connsiteX1-13" fmla="*/ 1072945 w 2920182"/>
                <a:gd name="connsiteY1-14" fmla="*/ 0 h 6902245"/>
                <a:gd name="connsiteX2-15" fmla="*/ 1920978 w 2920182"/>
                <a:gd name="connsiteY2-16" fmla="*/ 0 h 6902245"/>
                <a:gd name="connsiteX3-17" fmla="*/ 2920182 w 2920182"/>
                <a:gd name="connsiteY3-18" fmla="*/ 6902245 h 6902245"/>
                <a:gd name="connsiteX4-19" fmla="*/ 0 w 2920182"/>
                <a:gd name="connsiteY4-20" fmla="*/ 6872748 h 6902245"/>
                <a:gd name="connsiteX0-21" fmla="*/ 0 w 3008672"/>
                <a:gd name="connsiteY0-22" fmla="*/ 6872748 h 6902245"/>
                <a:gd name="connsiteX1-23" fmla="*/ 1072945 w 3008672"/>
                <a:gd name="connsiteY1-24" fmla="*/ 0 h 6902245"/>
                <a:gd name="connsiteX2-25" fmla="*/ 1920978 w 3008672"/>
                <a:gd name="connsiteY2-26" fmla="*/ 0 h 6902245"/>
                <a:gd name="connsiteX3-27" fmla="*/ 3008672 w 3008672"/>
                <a:gd name="connsiteY3-28" fmla="*/ 6902245 h 6902245"/>
                <a:gd name="connsiteX4-29" fmla="*/ 0 w 3008672"/>
                <a:gd name="connsiteY4-30" fmla="*/ 6872748 h 6902245"/>
                <a:gd name="connsiteX0-31" fmla="*/ 0 w 4232788"/>
                <a:gd name="connsiteY0-32" fmla="*/ 6872748 h 6916993"/>
                <a:gd name="connsiteX1-33" fmla="*/ 1072945 w 4232788"/>
                <a:gd name="connsiteY1-34" fmla="*/ 0 h 6916993"/>
                <a:gd name="connsiteX2-35" fmla="*/ 1920978 w 4232788"/>
                <a:gd name="connsiteY2-36" fmla="*/ 0 h 6916993"/>
                <a:gd name="connsiteX3-37" fmla="*/ 4232788 w 4232788"/>
                <a:gd name="connsiteY3-38" fmla="*/ 6916993 h 6916993"/>
                <a:gd name="connsiteX4-39" fmla="*/ 0 w 4232788"/>
                <a:gd name="connsiteY4-40" fmla="*/ 6872748 h 6916993"/>
                <a:gd name="connsiteX0-41" fmla="*/ 0 w 5132440"/>
                <a:gd name="connsiteY0-42" fmla="*/ 6916994 h 6916994"/>
                <a:gd name="connsiteX1-43" fmla="*/ 1972597 w 5132440"/>
                <a:gd name="connsiteY1-44" fmla="*/ 0 h 6916994"/>
                <a:gd name="connsiteX2-45" fmla="*/ 2820630 w 5132440"/>
                <a:gd name="connsiteY2-46" fmla="*/ 0 h 6916994"/>
                <a:gd name="connsiteX3-47" fmla="*/ 5132440 w 5132440"/>
                <a:gd name="connsiteY3-48" fmla="*/ 6916993 h 6916994"/>
                <a:gd name="connsiteX4-49" fmla="*/ 0 w 5132440"/>
                <a:gd name="connsiteY4-50" fmla="*/ 6916994 h 6916994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5132440" h="6916994">
                  <a:moveTo>
                    <a:pt x="0" y="6916994"/>
                  </a:moveTo>
                  <a:lnTo>
                    <a:pt x="1972597" y="0"/>
                  </a:lnTo>
                  <a:lnTo>
                    <a:pt x="2820630" y="0"/>
                  </a:lnTo>
                  <a:lnTo>
                    <a:pt x="5132440" y="6916993"/>
                  </a:lnTo>
                  <a:lnTo>
                    <a:pt x="0" y="6916994"/>
                  </a:lnTo>
                  <a:close/>
                </a:path>
              </a:pathLst>
            </a:custGeom>
            <a:gradFill>
              <a:gsLst>
                <a:gs pos="100000">
                  <a:schemeClr val="accent1">
                    <a:lumMod val="45000"/>
                    <a:lumOff val="55000"/>
                    <a:alpha val="0"/>
                  </a:schemeClr>
                </a:gs>
                <a:gs pos="0">
                  <a:schemeClr val="accent4">
                    <a:lumMod val="20000"/>
                    <a:lumOff val="80000"/>
                    <a:alpha val="58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292" name="Group 291"/>
            <p:cNvGrpSpPr/>
            <p:nvPr/>
          </p:nvGrpSpPr>
          <p:grpSpPr>
            <a:xfrm rot="2293849">
              <a:off x="707223" y="-553287"/>
              <a:ext cx="869205" cy="759420"/>
              <a:chOff x="3855386" y="2403268"/>
              <a:chExt cx="591794" cy="517047"/>
            </a:xfrm>
          </p:grpSpPr>
          <p:sp>
            <p:nvSpPr>
              <p:cNvPr id="294" name="Oval 293"/>
              <p:cNvSpPr/>
              <p:nvPr/>
            </p:nvSpPr>
            <p:spPr>
              <a:xfrm rot="3458454">
                <a:off x="4055623" y="2594741"/>
                <a:ext cx="325574" cy="325574"/>
              </a:xfrm>
              <a:prstGeom prst="ellipse">
                <a:avLst/>
              </a:prstGeom>
              <a:solidFill>
                <a:srgbClr val="EDDC6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PH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96" name="Rectangle: Rounded Corners 295"/>
              <p:cNvSpPr/>
              <p:nvPr/>
            </p:nvSpPr>
            <p:spPr>
              <a:xfrm rot="19284367">
                <a:off x="4019129" y="2403268"/>
                <a:ext cx="153996" cy="325574"/>
              </a:xfrm>
              <a:prstGeom prst="roundRect">
                <a:avLst>
                  <a:gd name="adj" fmla="val 50000"/>
                </a:avLst>
              </a:prstGeom>
              <a:solidFill>
                <a:srgbClr val="E3421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PH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97" name="Freeform: Shape 296"/>
              <p:cNvSpPr/>
              <p:nvPr/>
            </p:nvSpPr>
            <p:spPr>
              <a:xfrm rot="19299016">
                <a:off x="3855386" y="2516768"/>
                <a:ext cx="591794" cy="294456"/>
              </a:xfrm>
              <a:custGeom>
                <a:avLst/>
                <a:gdLst>
                  <a:gd name="connsiteX0" fmla="*/ 445708 w 591794"/>
                  <a:gd name="connsiteY0" fmla="*/ 46147 h 294456"/>
                  <a:gd name="connsiteX1" fmla="*/ 590630 w 591794"/>
                  <a:gd name="connsiteY1" fmla="*/ 278112 h 294456"/>
                  <a:gd name="connsiteX2" fmla="*/ 591794 w 591794"/>
                  <a:gd name="connsiteY2" fmla="*/ 291482 h 294456"/>
                  <a:gd name="connsiteX3" fmla="*/ 0 w 591794"/>
                  <a:gd name="connsiteY3" fmla="*/ 294456 h 294456"/>
                  <a:gd name="connsiteX4" fmla="*/ 1422 w 591794"/>
                  <a:gd name="connsiteY4" fmla="*/ 278112 h 294456"/>
                  <a:gd name="connsiteX5" fmla="*/ 296026 w 591794"/>
                  <a:gd name="connsiteY5" fmla="*/ 0 h 294456"/>
                  <a:gd name="connsiteX6" fmla="*/ 445708 w 591794"/>
                  <a:gd name="connsiteY6" fmla="*/ 46147 h 2944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91794" h="294456">
                    <a:moveTo>
                      <a:pt x="445708" y="46147"/>
                    </a:moveTo>
                    <a:cubicBezTo>
                      <a:pt x="519172" y="95076"/>
                      <a:pt x="573105" y="178913"/>
                      <a:pt x="590630" y="278112"/>
                    </a:cubicBezTo>
                    <a:lnTo>
                      <a:pt x="591794" y="291482"/>
                    </a:lnTo>
                    <a:lnTo>
                      <a:pt x="0" y="294456"/>
                    </a:lnTo>
                    <a:lnTo>
                      <a:pt x="1422" y="278112"/>
                    </a:lnTo>
                    <a:cubicBezTo>
                      <a:pt x="29463" y="119394"/>
                      <a:pt x="150707" y="0"/>
                      <a:pt x="296026" y="0"/>
                    </a:cubicBezTo>
                    <a:cubicBezTo>
                      <a:pt x="350521" y="0"/>
                      <a:pt x="401630" y="16790"/>
                      <a:pt x="445708" y="46147"/>
                    </a:cubicBezTo>
                    <a:close/>
                  </a:path>
                </a:pathLst>
              </a:custGeom>
              <a:solidFill>
                <a:srgbClr val="E3421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PH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</p:spTree>
  </p:cSld>
  <p:clrMapOvr>
    <a:masterClrMapping/>
  </p:clrMapOvr>
  <p:transition spd="slow" advTm="4312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8" presetClass="emp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600000">
                                      <p:cBhvr>
                                        <p:cTn id="10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-33940"/>
            <a:ext cx="12192000" cy="6891940"/>
          </a:xfrm>
          <a:prstGeom prst="rect">
            <a:avLst/>
          </a:prstGeom>
          <a:solidFill>
            <a:srgbClr val="E9D7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" name="Rectangle: Rounded Corners 4"/>
          <p:cNvSpPr/>
          <p:nvPr/>
        </p:nvSpPr>
        <p:spPr>
          <a:xfrm>
            <a:off x="1192192" y="176906"/>
            <a:ext cx="45719" cy="6470248"/>
          </a:xfrm>
          <a:prstGeom prst="roundRect">
            <a:avLst>
              <a:gd name="adj" fmla="val 33908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" name="Rectangle: Rounded Corners 5"/>
          <p:cNvSpPr/>
          <p:nvPr/>
        </p:nvSpPr>
        <p:spPr>
          <a:xfrm rot="5400000" flipH="1">
            <a:off x="4269216" y="-3625846"/>
            <a:ext cx="137219" cy="8675650"/>
          </a:xfrm>
          <a:prstGeom prst="roundRect">
            <a:avLst>
              <a:gd name="adj" fmla="val 3390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" name="Rectangle: Rounded Corners 6"/>
          <p:cNvSpPr/>
          <p:nvPr/>
        </p:nvSpPr>
        <p:spPr>
          <a:xfrm flipH="1">
            <a:off x="10465577" y="-33940"/>
            <a:ext cx="45719" cy="6891940"/>
          </a:xfrm>
          <a:prstGeom prst="roundRect">
            <a:avLst>
              <a:gd name="adj" fmla="val 33908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8" name="Rectangle: Rounded Corners 7"/>
          <p:cNvSpPr/>
          <p:nvPr/>
        </p:nvSpPr>
        <p:spPr>
          <a:xfrm rot="5400000" flipH="1">
            <a:off x="4598177" y="1639069"/>
            <a:ext cx="137220" cy="9333572"/>
          </a:xfrm>
          <a:prstGeom prst="roundRect">
            <a:avLst>
              <a:gd name="adj" fmla="val 33908"/>
            </a:avLst>
          </a:prstGeom>
          <a:solidFill>
            <a:srgbClr val="0099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9" name="Rectangle: Rounded Corners 8"/>
          <p:cNvSpPr/>
          <p:nvPr/>
        </p:nvSpPr>
        <p:spPr>
          <a:xfrm rot="5400000" flipH="1">
            <a:off x="7878495" y="-306498"/>
            <a:ext cx="137219" cy="8675650"/>
          </a:xfrm>
          <a:prstGeom prst="roundRect">
            <a:avLst>
              <a:gd name="adj" fmla="val 3390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0" name="Rectangle: Rounded Corners 9"/>
          <p:cNvSpPr/>
          <p:nvPr/>
        </p:nvSpPr>
        <p:spPr>
          <a:xfrm flipH="1">
            <a:off x="5102796" y="-1"/>
            <a:ext cx="126009" cy="6858001"/>
          </a:xfrm>
          <a:prstGeom prst="roundRect">
            <a:avLst>
              <a:gd name="adj" fmla="val 33908"/>
            </a:avLst>
          </a:prstGeom>
          <a:solidFill>
            <a:srgbClr val="6957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1" name="Rectangle: Rounded Corners 10"/>
          <p:cNvSpPr/>
          <p:nvPr/>
        </p:nvSpPr>
        <p:spPr>
          <a:xfrm rot="5400000" flipH="1">
            <a:off x="7204773" y="-3549770"/>
            <a:ext cx="137222" cy="9930163"/>
          </a:xfrm>
          <a:prstGeom prst="roundRect">
            <a:avLst>
              <a:gd name="adj" fmla="val 33908"/>
            </a:avLst>
          </a:prstGeom>
          <a:solidFill>
            <a:srgbClr val="8194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2" name="Rectangle: Rounded Corners 11"/>
          <p:cNvSpPr/>
          <p:nvPr/>
        </p:nvSpPr>
        <p:spPr>
          <a:xfrm>
            <a:off x="3221716" y="-95782"/>
            <a:ext cx="45719" cy="6470248"/>
          </a:xfrm>
          <a:prstGeom prst="roundRect">
            <a:avLst>
              <a:gd name="adj" fmla="val 33908"/>
            </a:avLst>
          </a:prstGeom>
          <a:solidFill>
            <a:srgbClr val="CC58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3" name="Rectangle: Rounded Corners 12"/>
          <p:cNvSpPr/>
          <p:nvPr/>
        </p:nvSpPr>
        <p:spPr>
          <a:xfrm rot="5400000" flipH="1">
            <a:off x="3213377" y="-464"/>
            <a:ext cx="137223" cy="6656908"/>
          </a:xfrm>
          <a:prstGeom prst="roundRect">
            <a:avLst>
              <a:gd name="adj" fmla="val 3390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4" name="Rectangle: Rounded Corners 13"/>
          <p:cNvSpPr/>
          <p:nvPr/>
        </p:nvSpPr>
        <p:spPr>
          <a:xfrm rot="5400000" flipH="1">
            <a:off x="8794934" y="2478325"/>
            <a:ext cx="137223" cy="6656908"/>
          </a:xfrm>
          <a:prstGeom prst="roundRect">
            <a:avLst>
              <a:gd name="adj" fmla="val 33908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5" name="Rectangle: Rounded Corners 14"/>
          <p:cNvSpPr/>
          <p:nvPr/>
        </p:nvSpPr>
        <p:spPr>
          <a:xfrm rot="10800000" flipH="1">
            <a:off x="8100984" y="-95782"/>
            <a:ext cx="73704" cy="4216182"/>
          </a:xfrm>
          <a:prstGeom prst="roundRect">
            <a:avLst>
              <a:gd name="adj" fmla="val 33908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4" name="Rectangle: Rounded Corners 23"/>
          <p:cNvSpPr/>
          <p:nvPr/>
        </p:nvSpPr>
        <p:spPr>
          <a:xfrm rot="5400000" flipH="1">
            <a:off x="8958856" y="-2793853"/>
            <a:ext cx="137223" cy="6329066"/>
          </a:xfrm>
          <a:prstGeom prst="roundRect">
            <a:avLst>
              <a:gd name="adj" fmla="val 33908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3" name="Rectangle: Rounded Corners 32"/>
          <p:cNvSpPr/>
          <p:nvPr/>
        </p:nvSpPr>
        <p:spPr>
          <a:xfrm rot="5400000" flipH="1">
            <a:off x="7650923" y="2058112"/>
            <a:ext cx="111869" cy="8970283"/>
          </a:xfrm>
          <a:prstGeom prst="roundRect">
            <a:avLst>
              <a:gd name="adj" fmla="val 33908"/>
            </a:avLst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grpSp>
        <p:nvGrpSpPr>
          <p:cNvPr id="34" name="Group 33"/>
          <p:cNvGrpSpPr/>
          <p:nvPr/>
        </p:nvGrpSpPr>
        <p:grpSpPr>
          <a:xfrm>
            <a:off x="-2" y="-16971"/>
            <a:ext cx="12192002" cy="6891940"/>
            <a:chOff x="-2" y="-16971"/>
            <a:chExt cx="12192002" cy="6891940"/>
          </a:xfrm>
        </p:grpSpPr>
        <p:sp>
          <p:nvSpPr>
            <p:cNvPr id="35" name="Rectangle 34"/>
            <p:cNvSpPr/>
            <p:nvPr/>
          </p:nvSpPr>
          <p:spPr>
            <a:xfrm>
              <a:off x="6096000" y="1499164"/>
              <a:ext cx="6096000" cy="3846559"/>
            </a:xfrm>
            <a:prstGeom prst="rect">
              <a:avLst/>
            </a:prstGeom>
            <a:solidFill>
              <a:srgbClr val="E472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36" name="Trapezoid 35"/>
            <p:cNvSpPr/>
            <p:nvPr/>
          </p:nvSpPr>
          <p:spPr>
            <a:xfrm rot="5400000">
              <a:off x="-397971" y="380998"/>
              <a:ext cx="6891940" cy="6096001"/>
            </a:xfrm>
            <a:prstGeom prst="trapezoid">
              <a:avLst>
                <a:gd name="adj" fmla="val 24996"/>
              </a:avLst>
            </a:prstGeom>
            <a:solidFill>
              <a:srgbClr val="E881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369408" y="1613116"/>
              <a:ext cx="6783979" cy="3631763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perspectiveHeroicExtremeRightFacing"/>
                <a:lightRig rig="threePt" dir="t"/>
              </a:scene3d>
            </a:bodyPr>
            <a:lstStyle/>
            <a:p>
              <a:pPr algn="ctr"/>
              <a:r>
                <a:rPr lang="en-US" sz="11500" b="1" dirty="0">
                  <a:solidFill>
                    <a:schemeClr val="bg1"/>
                  </a:solidFill>
                </a:rPr>
                <a:t>CHỦ ĐỀ NỘI DUNG </a:t>
              </a:r>
              <a:endParaRPr lang="vi-VN" sz="115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38" name="Rectangle: Rounded Corners 37"/>
          <p:cNvSpPr/>
          <p:nvPr/>
        </p:nvSpPr>
        <p:spPr>
          <a:xfrm>
            <a:off x="7522794" y="2826840"/>
            <a:ext cx="3676000" cy="640080"/>
          </a:xfrm>
          <a:prstGeom prst="roundRect">
            <a:avLst/>
          </a:prstGeom>
          <a:solidFill>
            <a:srgbClr val="8194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Lý do </a:t>
            </a:r>
            <a:r>
              <a:rPr lang="en-US" sz="3200" b="1" dirty="0" err="1"/>
              <a:t>chọn</a:t>
            </a:r>
            <a:r>
              <a:rPr lang="en-US" sz="3200" b="1" dirty="0"/>
              <a:t> </a:t>
            </a:r>
            <a:r>
              <a:rPr lang="en-US" sz="3200" b="1" dirty="0" err="1"/>
              <a:t>đề</a:t>
            </a:r>
            <a:r>
              <a:rPr lang="en-US" sz="3200" b="1" dirty="0"/>
              <a:t> </a:t>
            </a:r>
            <a:r>
              <a:rPr lang="en-US" sz="3200" b="1" dirty="0" err="1"/>
              <a:t>tài</a:t>
            </a:r>
            <a:endParaRPr lang="vi-VN" sz="3200" b="1" dirty="0"/>
          </a:p>
        </p:txBody>
      </p:sp>
      <p:sp>
        <p:nvSpPr>
          <p:cNvPr id="39" name="Rectangle: Rounded Corners 38"/>
          <p:cNvSpPr/>
          <p:nvPr/>
        </p:nvSpPr>
        <p:spPr>
          <a:xfrm>
            <a:off x="7534555" y="2014766"/>
            <a:ext cx="3676001" cy="640080"/>
          </a:xfrm>
          <a:prstGeom prst="roundRect">
            <a:avLst/>
          </a:prstGeom>
          <a:solidFill>
            <a:srgbClr val="3E72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err="1"/>
              <a:t>Phân</a:t>
            </a:r>
            <a:r>
              <a:rPr lang="en-US" sz="3200" b="1" dirty="0"/>
              <a:t> chia </a:t>
            </a:r>
            <a:r>
              <a:rPr lang="en-US" sz="3200" b="1" dirty="0" err="1"/>
              <a:t>công</a:t>
            </a:r>
            <a:r>
              <a:rPr lang="en-US" sz="3200" b="1" dirty="0"/>
              <a:t> </a:t>
            </a:r>
            <a:r>
              <a:rPr lang="en-US" sz="3200" b="1" dirty="0" err="1"/>
              <a:t>việc</a:t>
            </a:r>
            <a:endParaRPr lang="vi-VN" sz="3200" b="1" dirty="0"/>
          </a:p>
        </p:txBody>
      </p:sp>
      <p:sp>
        <p:nvSpPr>
          <p:cNvPr id="40" name="Rectangle: Rounded Corners 39"/>
          <p:cNvSpPr/>
          <p:nvPr/>
        </p:nvSpPr>
        <p:spPr>
          <a:xfrm>
            <a:off x="7522795" y="3608658"/>
            <a:ext cx="3676000" cy="640080"/>
          </a:xfrm>
          <a:prstGeom prst="roundRect">
            <a:avLst/>
          </a:prstGeom>
          <a:solidFill>
            <a:srgbClr val="ECC5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Giao </a:t>
            </a:r>
            <a:r>
              <a:rPr lang="en-US" sz="3200" b="1" dirty="0" err="1"/>
              <a:t>diện</a:t>
            </a:r>
            <a:endParaRPr lang="vi-VN" sz="3200" b="1" dirty="0"/>
          </a:p>
        </p:txBody>
      </p:sp>
      <p:sp>
        <p:nvSpPr>
          <p:cNvPr id="41" name="Rectangle: Rounded Corners 40"/>
          <p:cNvSpPr/>
          <p:nvPr/>
        </p:nvSpPr>
        <p:spPr>
          <a:xfrm>
            <a:off x="7522794" y="4502447"/>
            <a:ext cx="3675999" cy="640080"/>
          </a:xfrm>
          <a:prstGeom prst="roundRect">
            <a:avLst/>
          </a:prstGeom>
          <a:solidFill>
            <a:srgbClr val="CC58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Database</a:t>
            </a:r>
            <a:endParaRPr lang="vi-VN" sz="3200" b="1" dirty="0"/>
          </a:p>
        </p:txBody>
      </p:sp>
    </p:spTree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decel="10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1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decel="10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2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2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2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2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2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24" grpId="0" animBg="1"/>
      <p:bldP spid="33" grpId="0" animBg="1"/>
      <p:bldP spid="38" grpId="0" animBg="1"/>
      <p:bldP spid="39" grpId="0" animBg="1"/>
      <p:bldP spid="40" grpId="0" animBg="1"/>
      <p:bldP spid="4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-33940"/>
            <a:ext cx="12192000" cy="6891940"/>
          </a:xfrm>
          <a:prstGeom prst="rect">
            <a:avLst/>
          </a:prstGeom>
          <a:solidFill>
            <a:srgbClr val="E9D7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" name="Rectangle 5"/>
          <p:cNvSpPr/>
          <p:nvPr/>
        </p:nvSpPr>
        <p:spPr>
          <a:xfrm>
            <a:off x="0" y="1499164"/>
            <a:ext cx="9036785" cy="3846559"/>
          </a:xfrm>
          <a:prstGeom prst="rect">
            <a:avLst/>
          </a:prstGeom>
          <a:solidFill>
            <a:srgbClr val="E47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" name="Rectangle 6"/>
          <p:cNvSpPr/>
          <p:nvPr/>
        </p:nvSpPr>
        <p:spPr>
          <a:xfrm>
            <a:off x="10259714" y="-33940"/>
            <a:ext cx="2008486" cy="6891940"/>
          </a:xfrm>
          <a:prstGeom prst="rect">
            <a:avLst/>
          </a:prstGeom>
          <a:solidFill>
            <a:srgbClr val="E9D7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grpSp>
        <p:nvGrpSpPr>
          <p:cNvPr id="8" name="Group 7"/>
          <p:cNvGrpSpPr/>
          <p:nvPr/>
        </p:nvGrpSpPr>
        <p:grpSpPr>
          <a:xfrm>
            <a:off x="7827850" y="1245214"/>
            <a:ext cx="4110151" cy="4333632"/>
            <a:chOff x="7215832" y="1142922"/>
            <a:chExt cx="4110151" cy="4333632"/>
          </a:xfrm>
        </p:grpSpPr>
        <p:sp>
          <p:nvSpPr>
            <p:cNvPr id="9" name="Rectangle: Rounded Corners 8"/>
            <p:cNvSpPr/>
            <p:nvPr/>
          </p:nvSpPr>
          <p:spPr>
            <a:xfrm>
              <a:off x="7215832" y="1377425"/>
              <a:ext cx="2410308" cy="3889948"/>
            </a:xfrm>
            <a:prstGeom prst="roundRect">
              <a:avLst>
                <a:gd name="adj" fmla="val 1349"/>
              </a:avLst>
            </a:prstGeom>
            <a:solidFill>
              <a:srgbClr val="E18C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0" name="Rectangle: Rounded Corners 10"/>
            <p:cNvSpPr/>
            <p:nvPr/>
          </p:nvSpPr>
          <p:spPr>
            <a:xfrm>
              <a:off x="9626141" y="1142922"/>
              <a:ext cx="1699842" cy="4333632"/>
            </a:xfrm>
            <a:custGeom>
              <a:avLst/>
              <a:gdLst>
                <a:gd name="connsiteX0" fmla="*/ 0 w 2410308"/>
                <a:gd name="connsiteY0" fmla="*/ 69224 h 3889948"/>
                <a:gd name="connsiteX1" fmla="*/ 69224 w 2410308"/>
                <a:gd name="connsiteY1" fmla="*/ 0 h 3889948"/>
                <a:gd name="connsiteX2" fmla="*/ 2341084 w 2410308"/>
                <a:gd name="connsiteY2" fmla="*/ 0 h 3889948"/>
                <a:gd name="connsiteX3" fmla="*/ 2410308 w 2410308"/>
                <a:gd name="connsiteY3" fmla="*/ 69224 h 3889948"/>
                <a:gd name="connsiteX4" fmla="*/ 2410308 w 2410308"/>
                <a:gd name="connsiteY4" fmla="*/ 3820724 h 3889948"/>
                <a:gd name="connsiteX5" fmla="*/ 2341084 w 2410308"/>
                <a:gd name="connsiteY5" fmla="*/ 3889948 h 3889948"/>
                <a:gd name="connsiteX6" fmla="*/ 69224 w 2410308"/>
                <a:gd name="connsiteY6" fmla="*/ 3889948 h 3889948"/>
                <a:gd name="connsiteX7" fmla="*/ 0 w 2410308"/>
                <a:gd name="connsiteY7" fmla="*/ 3820724 h 3889948"/>
                <a:gd name="connsiteX8" fmla="*/ 0 w 2410308"/>
                <a:gd name="connsiteY8" fmla="*/ 69224 h 3889948"/>
                <a:gd name="connsiteX0-1" fmla="*/ 0 w 2410333"/>
                <a:gd name="connsiteY0-2" fmla="*/ 335232 h 4155956"/>
                <a:gd name="connsiteX1-3" fmla="*/ 69224 w 2410333"/>
                <a:gd name="connsiteY1-4" fmla="*/ 266008 h 4155956"/>
                <a:gd name="connsiteX2-5" fmla="*/ 2374335 w 2410333"/>
                <a:gd name="connsiteY2-6" fmla="*/ 0 h 4155956"/>
                <a:gd name="connsiteX3-7" fmla="*/ 2410308 w 2410333"/>
                <a:gd name="connsiteY3-8" fmla="*/ 335232 h 4155956"/>
                <a:gd name="connsiteX4-9" fmla="*/ 2410308 w 2410333"/>
                <a:gd name="connsiteY4-10" fmla="*/ 4086732 h 4155956"/>
                <a:gd name="connsiteX5-11" fmla="*/ 2341084 w 2410333"/>
                <a:gd name="connsiteY5-12" fmla="*/ 4155956 h 4155956"/>
                <a:gd name="connsiteX6-13" fmla="*/ 69224 w 2410333"/>
                <a:gd name="connsiteY6-14" fmla="*/ 4155956 h 4155956"/>
                <a:gd name="connsiteX7-15" fmla="*/ 0 w 2410333"/>
                <a:gd name="connsiteY7-16" fmla="*/ 4086732 h 4155956"/>
                <a:gd name="connsiteX8-17" fmla="*/ 0 w 2410333"/>
                <a:gd name="connsiteY8-18" fmla="*/ 335232 h 4155956"/>
                <a:gd name="connsiteX0-19" fmla="*/ 0 w 2410333"/>
                <a:gd name="connsiteY0-20" fmla="*/ 335232 h 4155956"/>
                <a:gd name="connsiteX1-21" fmla="*/ 69224 w 2410333"/>
                <a:gd name="connsiteY1-22" fmla="*/ 266008 h 4155956"/>
                <a:gd name="connsiteX2-23" fmla="*/ 2374335 w 2410333"/>
                <a:gd name="connsiteY2-24" fmla="*/ 0 h 4155956"/>
                <a:gd name="connsiteX3-25" fmla="*/ 2410308 w 2410333"/>
                <a:gd name="connsiteY3-26" fmla="*/ 335232 h 4155956"/>
                <a:gd name="connsiteX4-27" fmla="*/ 2410308 w 2410333"/>
                <a:gd name="connsiteY4-28" fmla="*/ 4086732 h 4155956"/>
                <a:gd name="connsiteX5-29" fmla="*/ 2341084 w 2410333"/>
                <a:gd name="connsiteY5-30" fmla="*/ 4155956 h 4155956"/>
                <a:gd name="connsiteX6-31" fmla="*/ 69224 w 2410333"/>
                <a:gd name="connsiteY6-32" fmla="*/ 4155956 h 4155956"/>
                <a:gd name="connsiteX7-33" fmla="*/ 0 w 2410333"/>
                <a:gd name="connsiteY7-34" fmla="*/ 4086732 h 4155956"/>
                <a:gd name="connsiteX8-35" fmla="*/ 0 w 2410333"/>
                <a:gd name="connsiteY8-36" fmla="*/ 335232 h 4155956"/>
                <a:gd name="connsiteX0-37" fmla="*/ 0 w 2410333"/>
                <a:gd name="connsiteY0-38" fmla="*/ 335232 h 4155956"/>
                <a:gd name="connsiteX1-39" fmla="*/ 69224 w 2410333"/>
                <a:gd name="connsiteY1-40" fmla="*/ 266008 h 4155956"/>
                <a:gd name="connsiteX2-41" fmla="*/ 2374335 w 2410333"/>
                <a:gd name="connsiteY2-42" fmla="*/ 0 h 4155956"/>
                <a:gd name="connsiteX3-43" fmla="*/ 2410308 w 2410333"/>
                <a:gd name="connsiteY3-44" fmla="*/ 335232 h 4155956"/>
                <a:gd name="connsiteX4-45" fmla="*/ 2410308 w 2410333"/>
                <a:gd name="connsiteY4-46" fmla="*/ 4086732 h 4155956"/>
                <a:gd name="connsiteX5-47" fmla="*/ 2341084 w 2410333"/>
                <a:gd name="connsiteY5-48" fmla="*/ 4155956 h 4155956"/>
                <a:gd name="connsiteX6-49" fmla="*/ 69224 w 2410333"/>
                <a:gd name="connsiteY6-50" fmla="*/ 4155956 h 4155956"/>
                <a:gd name="connsiteX7-51" fmla="*/ 0 w 2410333"/>
                <a:gd name="connsiteY7-52" fmla="*/ 4086732 h 4155956"/>
                <a:gd name="connsiteX8-53" fmla="*/ 0 w 2410333"/>
                <a:gd name="connsiteY8-54" fmla="*/ 335232 h 4155956"/>
                <a:gd name="connsiteX0-55" fmla="*/ 0 w 2476810"/>
                <a:gd name="connsiteY0-56" fmla="*/ 335232 h 4316178"/>
                <a:gd name="connsiteX1-57" fmla="*/ 69224 w 2476810"/>
                <a:gd name="connsiteY1-58" fmla="*/ 266008 h 4316178"/>
                <a:gd name="connsiteX2-59" fmla="*/ 2374335 w 2476810"/>
                <a:gd name="connsiteY2-60" fmla="*/ 0 h 4316178"/>
                <a:gd name="connsiteX3-61" fmla="*/ 2410308 w 2476810"/>
                <a:gd name="connsiteY3-62" fmla="*/ 335232 h 4316178"/>
                <a:gd name="connsiteX4-63" fmla="*/ 2476810 w 2476810"/>
                <a:gd name="connsiteY4-64" fmla="*/ 4311176 h 4316178"/>
                <a:gd name="connsiteX5-65" fmla="*/ 2341084 w 2476810"/>
                <a:gd name="connsiteY5-66" fmla="*/ 4155956 h 4316178"/>
                <a:gd name="connsiteX6-67" fmla="*/ 69224 w 2476810"/>
                <a:gd name="connsiteY6-68" fmla="*/ 4155956 h 4316178"/>
                <a:gd name="connsiteX7-69" fmla="*/ 0 w 2476810"/>
                <a:gd name="connsiteY7-70" fmla="*/ 4086732 h 4316178"/>
                <a:gd name="connsiteX8-71" fmla="*/ 0 w 2476810"/>
                <a:gd name="connsiteY8-72" fmla="*/ 335232 h 4316178"/>
                <a:gd name="connsiteX0-73" fmla="*/ 0 w 2476810"/>
                <a:gd name="connsiteY0-74" fmla="*/ 335232 h 4363774"/>
                <a:gd name="connsiteX1-75" fmla="*/ 69224 w 2476810"/>
                <a:gd name="connsiteY1-76" fmla="*/ 266008 h 4363774"/>
                <a:gd name="connsiteX2-77" fmla="*/ 2374335 w 2476810"/>
                <a:gd name="connsiteY2-78" fmla="*/ 0 h 4363774"/>
                <a:gd name="connsiteX3-79" fmla="*/ 2410308 w 2476810"/>
                <a:gd name="connsiteY3-80" fmla="*/ 335232 h 4363774"/>
                <a:gd name="connsiteX4-81" fmla="*/ 2476810 w 2476810"/>
                <a:gd name="connsiteY4-82" fmla="*/ 4311176 h 4363774"/>
                <a:gd name="connsiteX5-83" fmla="*/ 2307833 w 2476810"/>
                <a:gd name="connsiteY5-84" fmla="*/ 4363774 h 4363774"/>
                <a:gd name="connsiteX6-85" fmla="*/ 69224 w 2476810"/>
                <a:gd name="connsiteY6-86" fmla="*/ 4155956 h 4363774"/>
                <a:gd name="connsiteX7-87" fmla="*/ 0 w 2476810"/>
                <a:gd name="connsiteY7-88" fmla="*/ 4086732 h 4363774"/>
                <a:gd name="connsiteX8-89" fmla="*/ 0 w 2476810"/>
                <a:gd name="connsiteY8-90" fmla="*/ 335232 h 4363774"/>
                <a:gd name="connsiteX0-91" fmla="*/ 0 w 2526686"/>
                <a:gd name="connsiteY0-92" fmla="*/ 335232 h 4363774"/>
                <a:gd name="connsiteX1-93" fmla="*/ 69224 w 2526686"/>
                <a:gd name="connsiteY1-94" fmla="*/ 266008 h 4363774"/>
                <a:gd name="connsiteX2-95" fmla="*/ 2374335 w 2526686"/>
                <a:gd name="connsiteY2-96" fmla="*/ 0 h 4363774"/>
                <a:gd name="connsiteX3-97" fmla="*/ 2410308 w 2526686"/>
                <a:gd name="connsiteY3-98" fmla="*/ 335232 h 4363774"/>
                <a:gd name="connsiteX4-99" fmla="*/ 2526686 w 2526686"/>
                <a:gd name="connsiteY4-100" fmla="*/ 4236362 h 4363774"/>
                <a:gd name="connsiteX5-101" fmla="*/ 2307833 w 2526686"/>
                <a:gd name="connsiteY5-102" fmla="*/ 4363774 h 4363774"/>
                <a:gd name="connsiteX6-103" fmla="*/ 69224 w 2526686"/>
                <a:gd name="connsiteY6-104" fmla="*/ 4155956 h 4363774"/>
                <a:gd name="connsiteX7-105" fmla="*/ 0 w 2526686"/>
                <a:gd name="connsiteY7-106" fmla="*/ 4086732 h 4363774"/>
                <a:gd name="connsiteX8-107" fmla="*/ 0 w 2526686"/>
                <a:gd name="connsiteY8-108" fmla="*/ 335232 h 4363774"/>
                <a:gd name="connsiteX0-109" fmla="*/ 0 w 2526686"/>
                <a:gd name="connsiteY0-110" fmla="*/ 418359 h 4446901"/>
                <a:gd name="connsiteX1-111" fmla="*/ 69224 w 2526686"/>
                <a:gd name="connsiteY1-112" fmla="*/ 349135 h 4446901"/>
                <a:gd name="connsiteX2-113" fmla="*/ 2249644 w 2526686"/>
                <a:gd name="connsiteY2-114" fmla="*/ 0 h 4446901"/>
                <a:gd name="connsiteX3-115" fmla="*/ 2410308 w 2526686"/>
                <a:gd name="connsiteY3-116" fmla="*/ 418359 h 4446901"/>
                <a:gd name="connsiteX4-117" fmla="*/ 2526686 w 2526686"/>
                <a:gd name="connsiteY4-118" fmla="*/ 4319489 h 4446901"/>
                <a:gd name="connsiteX5-119" fmla="*/ 2307833 w 2526686"/>
                <a:gd name="connsiteY5-120" fmla="*/ 4446901 h 4446901"/>
                <a:gd name="connsiteX6-121" fmla="*/ 69224 w 2526686"/>
                <a:gd name="connsiteY6-122" fmla="*/ 4239083 h 4446901"/>
                <a:gd name="connsiteX7-123" fmla="*/ 0 w 2526686"/>
                <a:gd name="connsiteY7-124" fmla="*/ 4169859 h 4446901"/>
                <a:gd name="connsiteX8-125" fmla="*/ 0 w 2526686"/>
                <a:gd name="connsiteY8-126" fmla="*/ 418359 h 4446901"/>
                <a:gd name="connsiteX0-127" fmla="*/ 0 w 2526686"/>
                <a:gd name="connsiteY0-128" fmla="*/ 418359 h 4446901"/>
                <a:gd name="connsiteX1-129" fmla="*/ 69224 w 2526686"/>
                <a:gd name="connsiteY1-130" fmla="*/ 349135 h 4446901"/>
                <a:gd name="connsiteX2-131" fmla="*/ 2249644 w 2526686"/>
                <a:gd name="connsiteY2-132" fmla="*/ 0 h 4446901"/>
                <a:gd name="connsiteX3-133" fmla="*/ 2476810 w 2526686"/>
                <a:gd name="connsiteY3-134" fmla="*/ 351857 h 4446901"/>
                <a:gd name="connsiteX4-135" fmla="*/ 2526686 w 2526686"/>
                <a:gd name="connsiteY4-136" fmla="*/ 4319489 h 4446901"/>
                <a:gd name="connsiteX5-137" fmla="*/ 2307833 w 2526686"/>
                <a:gd name="connsiteY5-138" fmla="*/ 4446901 h 4446901"/>
                <a:gd name="connsiteX6-139" fmla="*/ 69224 w 2526686"/>
                <a:gd name="connsiteY6-140" fmla="*/ 4239083 h 4446901"/>
                <a:gd name="connsiteX7-141" fmla="*/ 0 w 2526686"/>
                <a:gd name="connsiteY7-142" fmla="*/ 4169859 h 4446901"/>
                <a:gd name="connsiteX8-143" fmla="*/ 0 w 2526686"/>
                <a:gd name="connsiteY8-144" fmla="*/ 418359 h 4446901"/>
                <a:gd name="connsiteX0-145" fmla="*/ 0 w 2526686"/>
                <a:gd name="connsiteY0-146" fmla="*/ 385108 h 4413650"/>
                <a:gd name="connsiteX1-147" fmla="*/ 69224 w 2526686"/>
                <a:gd name="connsiteY1-148" fmla="*/ 315884 h 4413650"/>
                <a:gd name="connsiteX2-149" fmla="*/ 2374335 w 2526686"/>
                <a:gd name="connsiteY2-150" fmla="*/ 0 h 4413650"/>
                <a:gd name="connsiteX3-151" fmla="*/ 2476810 w 2526686"/>
                <a:gd name="connsiteY3-152" fmla="*/ 318606 h 4413650"/>
                <a:gd name="connsiteX4-153" fmla="*/ 2526686 w 2526686"/>
                <a:gd name="connsiteY4-154" fmla="*/ 4286238 h 4413650"/>
                <a:gd name="connsiteX5-155" fmla="*/ 2307833 w 2526686"/>
                <a:gd name="connsiteY5-156" fmla="*/ 4413650 h 4413650"/>
                <a:gd name="connsiteX6-157" fmla="*/ 69224 w 2526686"/>
                <a:gd name="connsiteY6-158" fmla="*/ 4205832 h 4413650"/>
                <a:gd name="connsiteX7-159" fmla="*/ 0 w 2526686"/>
                <a:gd name="connsiteY7-160" fmla="*/ 4136608 h 4413650"/>
                <a:gd name="connsiteX8-161" fmla="*/ 0 w 2526686"/>
                <a:gd name="connsiteY8-162" fmla="*/ 385108 h 4413650"/>
                <a:gd name="connsiteX0-163" fmla="*/ 0 w 2526686"/>
                <a:gd name="connsiteY0-164" fmla="*/ 385108 h 4413650"/>
                <a:gd name="connsiteX1-165" fmla="*/ 69224 w 2526686"/>
                <a:gd name="connsiteY1-166" fmla="*/ 315884 h 4413650"/>
                <a:gd name="connsiteX2-167" fmla="*/ 2374335 w 2526686"/>
                <a:gd name="connsiteY2-168" fmla="*/ 0 h 4413650"/>
                <a:gd name="connsiteX3-169" fmla="*/ 2476810 w 2526686"/>
                <a:gd name="connsiteY3-170" fmla="*/ 318606 h 4413650"/>
                <a:gd name="connsiteX4-171" fmla="*/ 2526686 w 2526686"/>
                <a:gd name="connsiteY4-172" fmla="*/ 4286238 h 4413650"/>
                <a:gd name="connsiteX5-173" fmla="*/ 2307833 w 2526686"/>
                <a:gd name="connsiteY5-174" fmla="*/ 4413650 h 4413650"/>
                <a:gd name="connsiteX6-175" fmla="*/ 69224 w 2526686"/>
                <a:gd name="connsiteY6-176" fmla="*/ 4205832 h 4413650"/>
                <a:gd name="connsiteX7-177" fmla="*/ 0 w 2526686"/>
                <a:gd name="connsiteY7-178" fmla="*/ 4136608 h 4413650"/>
                <a:gd name="connsiteX8-179" fmla="*/ 0 w 2526686"/>
                <a:gd name="connsiteY8-180" fmla="*/ 385108 h 4413650"/>
                <a:gd name="connsiteX0-181" fmla="*/ 0 w 2526686"/>
                <a:gd name="connsiteY0-182" fmla="*/ 385108 h 4413650"/>
                <a:gd name="connsiteX1-183" fmla="*/ 85850 w 2526686"/>
                <a:gd name="connsiteY1-184" fmla="*/ 357448 h 4413650"/>
                <a:gd name="connsiteX2-185" fmla="*/ 2374335 w 2526686"/>
                <a:gd name="connsiteY2-186" fmla="*/ 0 h 4413650"/>
                <a:gd name="connsiteX3-187" fmla="*/ 2476810 w 2526686"/>
                <a:gd name="connsiteY3-188" fmla="*/ 318606 h 4413650"/>
                <a:gd name="connsiteX4-189" fmla="*/ 2526686 w 2526686"/>
                <a:gd name="connsiteY4-190" fmla="*/ 4286238 h 4413650"/>
                <a:gd name="connsiteX5-191" fmla="*/ 2307833 w 2526686"/>
                <a:gd name="connsiteY5-192" fmla="*/ 4413650 h 4413650"/>
                <a:gd name="connsiteX6-193" fmla="*/ 69224 w 2526686"/>
                <a:gd name="connsiteY6-194" fmla="*/ 4205832 h 4413650"/>
                <a:gd name="connsiteX7-195" fmla="*/ 0 w 2526686"/>
                <a:gd name="connsiteY7-196" fmla="*/ 4136608 h 4413650"/>
                <a:gd name="connsiteX8-197" fmla="*/ 0 w 2526686"/>
                <a:gd name="connsiteY8-198" fmla="*/ 385108 h 4413650"/>
                <a:gd name="connsiteX0-199" fmla="*/ 0 w 2526686"/>
                <a:gd name="connsiteY0-200" fmla="*/ 385108 h 4413650"/>
                <a:gd name="connsiteX1-201" fmla="*/ 85850 w 2526686"/>
                <a:gd name="connsiteY1-202" fmla="*/ 357448 h 4413650"/>
                <a:gd name="connsiteX2-203" fmla="*/ 2374335 w 2526686"/>
                <a:gd name="connsiteY2-204" fmla="*/ 0 h 4413650"/>
                <a:gd name="connsiteX3-205" fmla="*/ 2476810 w 2526686"/>
                <a:gd name="connsiteY3-206" fmla="*/ 318606 h 4413650"/>
                <a:gd name="connsiteX4-207" fmla="*/ 2526686 w 2526686"/>
                <a:gd name="connsiteY4-208" fmla="*/ 4286238 h 4413650"/>
                <a:gd name="connsiteX5-209" fmla="*/ 2307833 w 2526686"/>
                <a:gd name="connsiteY5-210" fmla="*/ 4413650 h 4413650"/>
                <a:gd name="connsiteX6-211" fmla="*/ 69224 w 2526686"/>
                <a:gd name="connsiteY6-212" fmla="*/ 4205832 h 4413650"/>
                <a:gd name="connsiteX7-213" fmla="*/ 0 w 2526686"/>
                <a:gd name="connsiteY7-214" fmla="*/ 4136608 h 4413650"/>
                <a:gd name="connsiteX8-215" fmla="*/ 0 w 2526686"/>
                <a:gd name="connsiteY8-216" fmla="*/ 385108 h 4413650"/>
                <a:gd name="connsiteX0-217" fmla="*/ 0 w 2526686"/>
                <a:gd name="connsiteY0-218" fmla="*/ 385108 h 4413650"/>
                <a:gd name="connsiteX1-219" fmla="*/ 85850 w 2526686"/>
                <a:gd name="connsiteY1-220" fmla="*/ 357448 h 4413650"/>
                <a:gd name="connsiteX2-221" fmla="*/ 2374335 w 2526686"/>
                <a:gd name="connsiteY2-222" fmla="*/ 0 h 4413650"/>
                <a:gd name="connsiteX3-223" fmla="*/ 2476810 w 2526686"/>
                <a:gd name="connsiteY3-224" fmla="*/ 318606 h 4413650"/>
                <a:gd name="connsiteX4-225" fmla="*/ 2526686 w 2526686"/>
                <a:gd name="connsiteY4-226" fmla="*/ 4286238 h 4413650"/>
                <a:gd name="connsiteX5-227" fmla="*/ 2307833 w 2526686"/>
                <a:gd name="connsiteY5-228" fmla="*/ 4413650 h 4413650"/>
                <a:gd name="connsiteX6-229" fmla="*/ 69224 w 2526686"/>
                <a:gd name="connsiteY6-230" fmla="*/ 4205832 h 4413650"/>
                <a:gd name="connsiteX7-231" fmla="*/ 0 w 2526686"/>
                <a:gd name="connsiteY7-232" fmla="*/ 4136608 h 4413650"/>
                <a:gd name="connsiteX8-233" fmla="*/ 0 w 2526686"/>
                <a:gd name="connsiteY8-234" fmla="*/ 385108 h 4413650"/>
                <a:gd name="connsiteX0-235" fmla="*/ 0 w 2526686"/>
                <a:gd name="connsiteY0-236" fmla="*/ 385108 h 4413650"/>
                <a:gd name="connsiteX1-237" fmla="*/ 85850 w 2526686"/>
                <a:gd name="connsiteY1-238" fmla="*/ 357448 h 4413650"/>
                <a:gd name="connsiteX2-239" fmla="*/ 2374335 w 2526686"/>
                <a:gd name="connsiteY2-240" fmla="*/ 0 h 4413650"/>
                <a:gd name="connsiteX3-241" fmla="*/ 2476810 w 2526686"/>
                <a:gd name="connsiteY3-242" fmla="*/ 318606 h 4413650"/>
                <a:gd name="connsiteX4-243" fmla="*/ 2526686 w 2526686"/>
                <a:gd name="connsiteY4-244" fmla="*/ 4286238 h 4413650"/>
                <a:gd name="connsiteX5-245" fmla="*/ 2307833 w 2526686"/>
                <a:gd name="connsiteY5-246" fmla="*/ 4413650 h 4413650"/>
                <a:gd name="connsiteX6-247" fmla="*/ 69224 w 2526686"/>
                <a:gd name="connsiteY6-248" fmla="*/ 4205832 h 4413650"/>
                <a:gd name="connsiteX7-249" fmla="*/ 0 w 2526686"/>
                <a:gd name="connsiteY7-250" fmla="*/ 4136608 h 4413650"/>
                <a:gd name="connsiteX8-251" fmla="*/ 0 w 2526686"/>
                <a:gd name="connsiteY8-252" fmla="*/ 385108 h 4413650"/>
                <a:gd name="connsiteX0-253" fmla="*/ 0 w 2526686"/>
                <a:gd name="connsiteY0-254" fmla="*/ 385108 h 4413650"/>
                <a:gd name="connsiteX1-255" fmla="*/ 85850 w 2526686"/>
                <a:gd name="connsiteY1-256" fmla="*/ 357448 h 4413650"/>
                <a:gd name="connsiteX2-257" fmla="*/ 2374335 w 2526686"/>
                <a:gd name="connsiteY2-258" fmla="*/ 0 h 4413650"/>
                <a:gd name="connsiteX3-259" fmla="*/ 2476810 w 2526686"/>
                <a:gd name="connsiteY3-260" fmla="*/ 318606 h 4413650"/>
                <a:gd name="connsiteX4-261" fmla="*/ 2526686 w 2526686"/>
                <a:gd name="connsiteY4-262" fmla="*/ 4286238 h 4413650"/>
                <a:gd name="connsiteX5-263" fmla="*/ 2307833 w 2526686"/>
                <a:gd name="connsiteY5-264" fmla="*/ 4413650 h 4413650"/>
                <a:gd name="connsiteX6-265" fmla="*/ 69224 w 2526686"/>
                <a:gd name="connsiteY6-266" fmla="*/ 4205832 h 4413650"/>
                <a:gd name="connsiteX7-267" fmla="*/ 0 w 2526686"/>
                <a:gd name="connsiteY7-268" fmla="*/ 4136608 h 4413650"/>
                <a:gd name="connsiteX8-269" fmla="*/ 0 w 2526686"/>
                <a:gd name="connsiteY8-270" fmla="*/ 385108 h 4413650"/>
                <a:gd name="connsiteX0-271" fmla="*/ 0 w 2526686"/>
                <a:gd name="connsiteY0-272" fmla="*/ 385108 h 4413650"/>
                <a:gd name="connsiteX1-273" fmla="*/ 85850 w 2526686"/>
                <a:gd name="connsiteY1-274" fmla="*/ 357448 h 4413650"/>
                <a:gd name="connsiteX2-275" fmla="*/ 2374335 w 2526686"/>
                <a:gd name="connsiteY2-276" fmla="*/ 0 h 4413650"/>
                <a:gd name="connsiteX3-277" fmla="*/ 2518374 w 2526686"/>
                <a:gd name="connsiteY3-278" fmla="*/ 210541 h 4413650"/>
                <a:gd name="connsiteX4-279" fmla="*/ 2526686 w 2526686"/>
                <a:gd name="connsiteY4-280" fmla="*/ 4286238 h 4413650"/>
                <a:gd name="connsiteX5-281" fmla="*/ 2307833 w 2526686"/>
                <a:gd name="connsiteY5-282" fmla="*/ 4413650 h 4413650"/>
                <a:gd name="connsiteX6-283" fmla="*/ 69224 w 2526686"/>
                <a:gd name="connsiteY6-284" fmla="*/ 4205832 h 4413650"/>
                <a:gd name="connsiteX7-285" fmla="*/ 0 w 2526686"/>
                <a:gd name="connsiteY7-286" fmla="*/ 4136608 h 4413650"/>
                <a:gd name="connsiteX8-287" fmla="*/ 0 w 2526686"/>
                <a:gd name="connsiteY8-288" fmla="*/ 385108 h 4413650"/>
                <a:gd name="connsiteX0-289" fmla="*/ 0 w 2526686"/>
                <a:gd name="connsiteY0-290" fmla="*/ 351857 h 4380399"/>
                <a:gd name="connsiteX1-291" fmla="*/ 85850 w 2526686"/>
                <a:gd name="connsiteY1-292" fmla="*/ 324197 h 4380399"/>
                <a:gd name="connsiteX2-293" fmla="*/ 2233019 w 2526686"/>
                <a:gd name="connsiteY2-294" fmla="*/ 0 h 4380399"/>
                <a:gd name="connsiteX3-295" fmla="*/ 2518374 w 2526686"/>
                <a:gd name="connsiteY3-296" fmla="*/ 177290 h 4380399"/>
                <a:gd name="connsiteX4-297" fmla="*/ 2526686 w 2526686"/>
                <a:gd name="connsiteY4-298" fmla="*/ 4252987 h 4380399"/>
                <a:gd name="connsiteX5-299" fmla="*/ 2307833 w 2526686"/>
                <a:gd name="connsiteY5-300" fmla="*/ 4380399 h 4380399"/>
                <a:gd name="connsiteX6-301" fmla="*/ 69224 w 2526686"/>
                <a:gd name="connsiteY6-302" fmla="*/ 4172581 h 4380399"/>
                <a:gd name="connsiteX7-303" fmla="*/ 0 w 2526686"/>
                <a:gd name="connsiteY7-304" fmla="*/ 4103357 h 4380399"/>
                <a:gd name="connsiteX8-305" fmla="*/ 0 w 2526686"/>
                <a:gd name="connsiteY8-306" fmla="*/ 351857 h 4380399"/>
                <a:gd name="connsiteX0-307" fmla="*/ 0 w 2526686"/>
                <a:gd name="connsiteY0-308" fmla="*/ 353197 h 4381739"/>
                <a:gd name="connsiteX1-309" fmla="*/ 85850 w 2526686"/>
                <a:gd name="connsiteY1-310" fmla="*/ 325537 h 4381739"/>
                <a:gd name="connsiteX2-311" fmla="*/ 2233019 w 2526686"/>
                <a:gd name="connsiteY2-312" fmla="*/ 1340 h 4381739"/>
                <a:gd name="connsiteX3-313" fmla="*/ 2493435 w 2526686"/>
                <a:gd name="connsiteY3-314" fmla="*/ 29000 h 4381739"/>
                <a:gd name="connsiteX4-315" fmla="*/ 2526686 w 2526686"/>
                <a:gd name="connsiteY4-316" fmla="*/ 4254327 h 4381739"/>
                <a:gd name="connsiteX5-317" fmla="*/ 2307833 w 2526686"/>
                <a:gd name="connsiteY5-318" fmla="*/ 4381739 h 4381739"/>
                <a:gd name="connsiteX6-319" fmla="*/ 69224 w 2526686"/>
                <a:gd name="connsiteY6-320" fmla="*/ 4173921 h 4381739"/>
                <a:gd name="connsiteX7-321" fmla="*/ 0 w 2526686"/>
                <a:gd name="connsiteY7-322" fmla="*/ 4104697 h 4381739"/>
                <a:gd name="connsiteX8-323" fmla="*/ 0 w 2526686"/>
                <a:gd name="connsiteY8-324" fmla="*/ 353197 h 4381739"/>
                <a:gd name="connsiteX0-325" fmla="*/ 0 w 2526686"/>
                <a:gd name="connsiteY0-326" fmla="*/ 348208 h 4376750"/>
                <a:gd name="connsiteX1-327" fmla="*/ 85850 w 2526686"/>
                <a:gd name="connsiteY1-328" fmla="*/ 320548 h 4376750"/>
                <a:gd name="connsiteX2-329" fmla="*/ 2266269 w 2526686"/>
                <a:gd name="connsiteY2-330" fmla="*/ 4664 h 4376750"/>
                <a:gd name="connsiteX3-331" fmla="*/ 2493435 w 2526686"/>
                <a:gd name="connsiteY3-332" fmla="*/ 24011 h 4376750"/>
                <a:gd name="connsiteX4-333" fmla="*/ 2526686 w 2526686"/>
                <a:gd name="connsiteY4-334" fmla="*/ 4249338 h 4376750"/>
                <a:gd name="connsiteX5-335" fmla="*/ 2307833 w 2526686"/>
                <a:gd name="connsiteY5-336" fmla="*/ 4376750 h 4376750"/>
                <a:gd name="connsiteX6-337" fmla="*/ 69224 w 2526686"/>
                <a:gd name="connsiteY6-338" fmla="*/ 4168932 h 4376750"/>
                <a:gd name="connsiteX7-339" fmla="*/ 0 w 2526686"/>
                <a:gd name="connsiteY7-340" fmla="*/ 4099708 h 4376750"/>
                <a:gd name="connsiteX8-341" fmla="*/ 0 w 2526686"/>
                <a:gd name="connsiteY8-342" fmla="*/ 348208 h 4376750"/>
                <a:gd name="connsiteX0-343" fmla="*/ 0 w 2526686"/>
                <a:gd name="connsiteY0-344" fmla="*/ 343544 h 4372086"/>
                <a:gd name="connsiteX1-345" fmla="*/ 85850 w 2526686"/>
                <a:gd name="connsiteY1-346" fmla="*/ 315884 h 4372086"/>
                <a:gd name="connsiteX2-347" fmla="*/ 2266269 w 2526686"/>
                <a:gd name="connsiteY2-348" fmla="*/ 0 h 4372086"/>
                <a:gd name="connsiteX3-349" fmla="*/ 2501747 w 2526686"/>
                <a:gd name="connsiteY3-350" fmla="*/ 152350 h 4372086"/>
                <a:gd name="connsiteX4-351" fmla="*/ 2526686 w 2526686"/>
                <a:gd name="connsiteY4-352" fmla="*/ 4244674 h 4372086"/>
                <a:gd name="connsiteX5-353" fmla="*/ 2307833 w 2526686"/>
                <a:gd name="connsiteY5-354" fmla="*/ 4372086 h 4372086"/>
                <a:gd name="connsiteX6-355" fmla="*/ 69224 w 2526686"/>
                <a:gd name="connsiteY6-356" fmla="*/ 4164268 h 4372086"/>
                <a:gd name="connsiteX7-357" fmla="*/ 0 w 2526686"/>
                <a:gd name="connsiteY7-358" fmla="*/ 4095044 h 4372086"/>
                <a:gd name="connsiteX8-359" fmla="*/ 0 w 2526686"/>
                <a:gd name="connsiteY8-360" fmla="*/ 343544 h 4372086"/>
                <a:gd name="connsiteX0-361" fmla="*/ 0 w 2526686"/>
                <a:gd name="connsiteY0-362" fmla="*/ 459922 h 4488464"/>
                <a:gd name="connsiteX1-363" fmla="*/ 85850 w 2526686"/>
                <a:gd name="connsiteY1-364" fmla="*/ 432262 h 4488464"/>
                <a:gd name="connsiteX2-365" fmla="*/ 2316146 w 2526686"/>
                <a:gd name="connsiteY2-366" fmla="*/ 0 h 4488464"/>
                <a:gd name="connsiteX3-367" fmla="*/ 2501747 w 2526686"/>
                <a:gd name="connsiteY3-368" fmla="*/ 268728 h 4488464"/>
                <a:gd name="connsiteX4-369" fmla="*/ 2526686 w 2526686"/>
                <a:gd name="connsiteY4-370" fmla="*/ 4361052 h 4488464"/>
                <a:gd name="connsiteX5-371" fmla="*/ 2307833 w 2526686"/>
                <a:gd name="connsiteY5-372" fmla="*/ 4488464 h 4488464"/>
                <a:gd name="connsiteX6-373" fmla="*/ 69224 w 2526686"/>
                <a:gd name="connsiteY6-374" fmla="*/ 4280646 h 4488464"/>
                <a:gd name="connsiteX7-375" fmla="*/ 0 w 2526686"/>
                <a:gd name="connsiteY7-376" fmla="*/ 4211422 h 4488464"/>
                <a:gd name="connsiteX8-377" fmla="*/ 0 w 2526686"/>
                <a:gd name="connsiteY8-378" fmla="*/ 459922 h 4488464"/>
                <a:gd name="connsiteX0-379" fmla="*/ 0 w 2526686"/>
                <a:gd name="connsiteY0-380" fmla="*/ 451610 h 4480152"/>
                <a:gd name="connsiteX1-381" fmla="*/ 85850 w 2526686"/>
                <a:gd name="connsiteY1-382" fmla="*/ 423950 h 4480152"/>
                <a:gd name="connsiteX2-383" fmla="*/ 2374335 w 2526686"/>
                <a:gd name="connsiteY2-384" fmla="*/ 0 h 4480152"/>
                <a:gd name="connsiteX3-385" fmla="*/ 2501747 w 2526686"/>
                <a:gd name="connsiteY3-386" fmla="*/ 260416 h 4480152"/>
                <a:gd name="connsiteX4-387" fmla="*/ 2526686 w 2526686"/>
                <a:gd name="connsiteY4-388" fmla="*/ 4352740 h 4480152"/>
                <a:gd name="connsiteX5-389" fmla="*/ 2307833 w 2526686"/>
                <a:gd name="connsiteY5-390" fmla="*/ 4480152 h 4480152"/>
                <a:gd name="connsiteX6-391" fmla="*/ 69224 w 2526686"/>
                <a:gd name="connsiteY6-392" fmla="*/ 4272334 h 4480152"/>
                <a:gd name="connsiteX7-393" fmla="*/ 0 w 2526686"/>
                <a:gd name="connsiteY7-394" fmla="*/ 4203110 h 4480152"/>
                <a:gd name="connsiteX8-395" fmla="*/ 0 w 2526686"/>
                <a:gd name="connsiteY8-396" fmla="*/ 451610 h 4480152"/>
                <a:gd name="connsiteX0-397" fmla="*/ 0 w 2526686"/>
                <a:gd name="connsiteY0-398" fmla="*/ 401733 h 4430275"/>
                <a:gd name="connsiteX1-399" fmla="*/ 85850 w 2526686"/>
                <a:gd name="connsiteY1-400" fmla="*/ 374073 h 4430275"/>
                <a:gd name="connsiteX2-401" fmla="*/ 2407585 w 2526686"/>
                <a:gd name="connsiteY2-402" fmla="*/ 0 h 4430275"/>
                <a:gd name="connsiteX3-403" fmla="*/ 2501747 w 2526686"/>
                <a:gd name="connsiteY3-404" fmla="*/ 210539 h 4430275"/>
                <a:gd name="connsiteX4-405" fmla="*/ 2526686 w 2526686"/>
                <a:gd name="connsiteY4-406" fmla="*/ 4302863 h 4430275"/>
                <a:gd name="connsiteX5-407" fmla="*/ 2307833 w 2526686"/>
                <a:gd name="connsiteY5-408" fmla="*/ 4430275 h 4430275"/>
                <a:gd name="connsiteX6-409" fmla="*/ 69224 w 2526686"/>
                <a:gd name="connsiteY6-410" fmla="*/ 4222457 h 4430275"/>
                <a:gd name="connsiteX7-411" fmla="*/ 0 w 2526686"/>
                <a:gd name="connsiteY7-412" fmla="*/ 4153233 h 4430275"/>
                <a:gd name="connsiteX8-413" fmla="*/ 0 w 2526686"/>
                <a:gd name="connsiteY8-414" fmla="*/ 401733 h 4430275"/>
                <a:gd name="connsiteX0-415" fmla="*/ 0 w 2526686"/>
                <a:gd name="connsiteY0-416" fmla="*/ 401733 h 4521715"/>
                <a:gd name="connsiteX1-417" fmla="*/ 85850 w 2526686"/>
                <a:gd name="connsiteY1-418" fmla="*/ 374073 h 4521715"/>
                <a:gd name="connsiteX2-419" fmla="*/ 2407585 w 2526686"/>
                <a:gd name="connsiteY2-420" fmla="*/ 0 h 4521715"/>
                <a:gd name="connsiteX3-421" fmla="*/ 2501747 w 2526686"/>
                <a:gd name="connsiteY3-422" fmla="*/ 210539 h 4521715"/>
                <a:gd name="connsiteX4-423" fmla="*/ 2526686 w 2526686"/>
                <a:gd name="connsiteY4-424" fmla="*/ 4302863 h 4521715"/>
                <a:gd name="connsiteX5-425" fmla="*/ 2307833 w 2526686"/>
                <a:gd name="connsiteY5-426" fmla="*/ 4521715 h 4521715"/>
                <a:gd name="connsiteX6-427" fmla="*/ 69224 w 2526686"/>
                <a:gd name="connsiteY6-428" fmla="*/ 4222457 h 4521715"/>
                <a:gd name="connsiteX7-429" fmla="*/ 0 w 2526686"/>
                <a:gd name="connsiteY7-430" fmla="*/ 4153233 h 4521715"/>
                <a:gd name="connsiteX8-431" fmla="*/ 0 w 2526686"/>
                <a:gd name="connsiteY8-432" fmla="*/ 401733 h 4521715"/>
                <a:gd name="connsiteX0-433" fmla="*/ 0 w 2501888"/>
                <a:gd name="connsiteY0-434" fmla="*/ 401733 h 4521715"/>
                <a:gd name="connsiteX1-435" fmla="*/ 85850 w 2501888"/>
                <a:gd name="connsiteY1-436" fmla="*/ 374073 h 4521715"/>
                <a:gd name="connsiteX2-437" fmla="*/ 2407585 w 2501888"/>
                <a:gd name="connsiteY2-438" fmla="*/ 0 h 4521715"/>
                <a:gd name="connsiteX3-439" fmla="*/ 2501747 w 2501888"/>
                <a:gd name="connsiteY3-440" fmla="*/ 210539 h 4521715"/>
                <a:gd name="connsiteX4-441" fmla="*/ 2468497 w 2501888"/>
                <a:gd name="connsiteY4-442" fmla="*/ 4327801 h 4521715"/>
                <a:gd name="connsiteX5-443" fmla="*/ 2307833 w 2501888"/>
                <a:gd name="connsiteY5-444" fmla="*/ 4521715 h 4521715"/>
                <a:gd name="connsiteX6-445" fmla="*/ 69224 w 2501888"/>
                <a:gd name="connsiteY6-446" fmla="*/ 4222457 h 4521715"/>
                <a:gd name="connsiteX7-447" fmla="*/ 0 w 2501888"/>
                <a:gd name="connsiteY7-448" fmla="*/ 4153233 h 4521715"/>
                <a:gd name="connsiteX8-449" fmla="*/ 0 w 2501888"/>
                <a:gd name="connsiteY8-450" fmla="*/ 401733 h 4521715"/>
                <a:gd name="connsiteX0-451" fmla="*/ 0 w 2493613"/>
                <a:gd name="connsiteY0-452" fmla="*/ 401733 h 4521715"/>
                <a:gd name="connsiteX1-453" fmla="*/ 85850 w 2493613"/>
                <a:gd name="connsiteY1-454" fmla="*/ 374073 h 4521715"/>
                <a:gd name="connsiteX2-455" fmla="*/ 2407585 w 2493613"/>
                <a:gd name="connsiteY2-456" fmla="*/ 0 h 4521715"/>
                <a:gd name="connsiteX3-457" fmla="*/ 2493435 w 2493613"/>
                <a:gd name="connsiteY3-458" fmla="*/ 185601 h 4521715"/>
                <a:gd name="connsiteX4-459" fmla="*/ 2468497 w 2493613"/>
                <a:gd name="connsiteY4-460" fmla="*/ 4327801 h 4521715"/>
                <a:gd name="connsiteX5-461" fmla="*/ 2307833 w 2493613"/>
                <a:gd name="connsiteY5-462" fmla="*/ 4521715 h 4521715"/>
                <a:gd name="connsiteX6-463" fmla="*/ 69224 w 2493613"/>
                <a:gd name="connsiteY6-464" fmla="*/ 4222457 h 4521715"/>
                <a:gd name="connsiteX7-465" fmla="*/ 0 w 2493613"/>
                <a:gd name="connsiteY7-466" fmla="*/ 4153233 h 4521715"/>
                <a:gd name="connsiteX8-467" fmla="*/ 0 w 2493613"/>
                <a:gd name="connsiteY8-468" fmla="*/ 401733 h 4521715"/>
                <a:gd name="connsiteX0-469" fmla="*/ 0 w 2493613"/>
                <a:gd name="connsiteY0-470" fmla="*/ 368482 h 4488464"/>
                <a:gd name="connsiteX1-471" fmla="*/ 85850 w 2493613"/>
                <a:gd name="connsiteY1-472" fmla="*/ 340822 h 4488464"/>
                <a:gd name="connsiteX2-473" fmla="*/ 2349396 w 2493613"/>
                <a:gd name="connsiteY2-474" fmla="*/ 0 h 4488464"/>
                <a:gd name="connsiteX3-475" fmla="*/ 2493435 w 2493613"/>
                <a:gd name="connsiteY3-476" fmla="*/ 152350 h 4488464"/>
                <a:gd name="connsiteX4-477" fmla="*/ 2468497 w 2493613"/>
                <a:gd name="connsiteY4-478" fmla="*/ 4294550 h 4488464"/>
                <a:gd name="connsiteX5-479" fmla="*/ 2307833 w 2493613"/>
                <a:gd name="connsiteY5-480" fmla="*/ 4488464 h 4488464"/>
                <a:gd name="connsiteX6-481" fmla="*/ 69224 w 2493613"/>
                <a:gd name="connsiteY6-482" fmla="*/ 4189206 h 4488464"/>
                <a:gd name="connsiteX7-483" fmla="*/ 0 w 2493613"/>
                <a:gd name="connsiteY7-484" fmla="*/ 4119982 h 4488464"/>
                <a:gd name="connsiteX8-485" fmla="*/ 0 w 2493613"/>
                <a:gd name="connsiteY8-486" fmla="*/ 368482 h 4488464"/>
                <a:gd name="connsiteX0-487" fmla="*/ 0 w 2493613"/>
                <a:gd name="connsiteY0-488" fmla="*/ 368482 h 4488464"/>
                <a:gd name="connsiteX1-489" fmla="*/ 85850 w 2493613"/>
                <a:gd name="connsiteY1-490" fmla="*/ 340822 h 4488464"/>
                <a:gd name="connsiteX2-491" fmla="*/ 2349396 w 2493613"/>
                <a:gd name="connsiteY2-492" fmla="*/ 0 h 4488464"/>
                <a:gd name="connsiteX3-493" fmla="*/ 2493435 w 2493613"/>
                <a:gd name="connsiteY3-494" fmla="*/ 152350 h 4488464"/>
                <a:gd name="connsiteX4-495" fmla="*/ 2468497 w 2493613"/>
                <a:gd name="connsiteY4-496" fmla="*/ 4294550 h 4488464"/>
                <a:gd name="connsiteX5-497" fmla="*/ 2307833 w 2493613"/>
                <a:gd name="connsiteY5-498" fmla="*/ 4488464 h 4488464"/>
                <a:gd name="connsiteX6-499" fmla="*/ 69224 w 2493613"/>
                <a:gd name="connsiteY6-500" fmla="*/ 4189206 h 4488464"/>
                <a:gd name="connsiteX7-501" fmla="*/ 0 w 2493613"/>
                <a:gd name="connsiteY7-502" fmla="*/ 4119982 h 4488464"/>
                <a:gd name="connsiteX8-503" fmla="*/ 0 w 2493613"/>
                <a:gd name="connsiteY8-504" fmla="*/ 368482 h 4488464"/>
                <a:gd name="connsiteX0-505" fmla="*/ 0 w 2493613"/>
                <a:gd name="connsiteY0-506" fmla="*/ 368482 h 4488464"/>
                <a:gd name="connsiteX1-507" fmla="*/ 85850 w 2493613"/>
                <a:gd name="connsiteY1-508" fmla="*/ 340822 h 4488464"/>
                <a:gd name="connsiteX2-509" fmla="*/ 2349396 w 2493613"/>
                <a:gd name="connsiteY2-510" fmla="*/ 0 h 4488464"/>
                <a:gd name="connsiteX3-511" fmla="*/ 2493435 w 2493613"/>
                <a:gd name="connsiteY3-512" fmla="*/ 152350 h 4488464"/>
                <a:gd name="connsiteX4-513" fmla="*/ 2468497 w 2493613"/>
                <a:gd name="connsiteY4-514" fmla="*/ 4385990 h 4488464"/>
                <a:gd name="connsiteX5-515" fmla="*/ 2307833 w 2493613"/>
                <a:gd name="connsiteY5-516" fmla="*/ 4488464 h 4488464"/>
                <a:gd name="connsiteX6-517" fmla="*/ 69224 w 2493613"/>
                <a:gd name="connsiteY6-518" fmla="*/ 4189206 h 4488464"/>
                <a:gd name="connsiteX7-519" fmla="*/ 0 w 2493613"/>
                <a:gd name="connsiteY7-520" fmla="*/ 4119982 h 4488464"/>
                <a:gd name="connsiteX8-521" fmla="*/ 0 w 2493613"/>
                <a:gd name="connsiteY8-522" fmla="*/ 368482 h 4488464"/>
                <a:gd name="connsiteX0-523" fmla="*/ 0 w 2493675"/>
                <a:gd name="connsiteY0-524" fmla="*/ 368482 h 4489804"/>
                <a:gd name="connsiteX1-525" fmla="*/ 85850 w 2493675"/>
                <a:gd name="connsiteY1-526" fmla="*/ 340822 h 4489804"/>
                <a:gd name="connsiteX2-527" fmla="*/ 2349396 w 2493675"/>
                <a:gd name="connsiteY2-528" fmla="*/ 0 h 4489804"/>
                <a:gd name="connsiteX3-529" fmla="*/ 2493435 w 2493675"/>
                <a:gd name="connsiteY3-530" fmla="*/ 152350 h 4489804"/>
                <a:gd name="connsiteX4-531" fmla="*/ 2476810 w 2493675"/>
                <a:gd name="connsiteY4-532" fmla="*/ 4460805 h 4489804"/>
                <a:gd name="connsiteX5-533" fmla="*/ 2307833 w 2493675"/>
                <a:gd name="connsiteY5-534" fmla="*/ 4488464 h 4489804"/>
                <a:gd name="connsiteX6-535" fmla="*/ 69224 w 2493675"/>
                <a:gd name="connsiteY6-536" fmla="*/ 4189206 h 4489804"/>
                <a:gd name="connsiteX7-537" fmla="*/ 0 w 2493675"/>
                <a:gd name="connsiteY7-538" fmla="*/ 4119982 h 4489804"/>
                <a:gd name="connsiteX8-539" fmla="*/ 0 w 2493675"/>
                <a:gd name="connsiteY8-540" fmla="*/ 368482 h 4489804"/>
                <a:gd name="connsiteX0-541" fmla="*/ 0 w 2494234"/>
                <a:gd name="connsiteY0-542" fmla="*/ 368482 h 4488464"/>
                <a:gd name="connsiteX1-543" fmla="*/ 85850 w 2494234"/>
                <a:gd name="connsiteY1-544" fmla="*/ 340822 h 4488464"/>
                <a:gd name="connsiteX2-545" fmla="*/ 2349396 w 2494234"/>
                <a:gd name="connsiteY2-546" fmla="*/ 0 h 4488464"/>
                <a:gd name="connsiteX3-547" fmla="*/ 2493435 w 2494234"/>
                <a:gd name="connsiteY3-548" fmla="*/ 152350 h 4488464"/>
                <a:gd name="connsiteX4-549" fmla="*/ 2493435 w 2494234"/>
                <a:gd name="connsiteY4-550" fmla="*/ 4394303 h 4488464"/>
                <a:gd name="connsiteX5-551" fmla="*/ 2307833 w 2494234"/>
                <a:gd name="connsiteY5-552" fmla="*/ 4488464 h 4488464"/>
                <a:gd name="connsiteX6-553" fmla="*/ 69224 w 2494234"/>
                <a:gd name="connsiteY6-554" fmla="*/ 4189206 h 4488464"/>
                <a:gd name="connsiteX7-555" fmla="*/ 0 w 2494234"/>
                <a:gd name="connsiteY7-556" fmla="*/ 4119982 h 4488464"/>
                <a:gd name="connsiteX8-557" fmla="*/ 0 w 2494234"/>
                <a:gd name="connsiteY8-558" fmla="*/ 368482 h 4488464"/>
                <a:gd name="connsiteX0-559" fmla="*/ 0 w 2515975"/>
                <a:gd name="connsiteY0-560" fmla="*/ 368482 h 4488464"/>
                <a:gd name="connsiteX1-561" fmla="*/ 85850 w 2515975"/>
                <a:gd name="connsiteY1-562" fmla="*/ 340822 h 4488464"/>
                <a:gd name="connsiteX2-563" fmla="*/ 2349396 w 2515975"/>
                <a:gd name="connsiteY2-564" fmla="*/ 0 h 4488464"/>
                <a:gd name="connsiteX3-565" fmla="*/ 2515782 w 2515975"/>
                <a:gd name="connsiteY3-566" fmla="*/ 152350 h 4488464"/>
                <a:gd name="connsiteX4-567" fmla="*/ 2493435 w 2515975"/>
                <a:gd name="connsiteY4-568" fmla="*/ 4394303 h 4488464"/>
                <a:gd name="connsiteX5-569" fmla="*/ 2307833 w 2515975"/>
                <a:gd name="connsiteY5-570" fmla="*/ 4488464 h 4488464"/>
                <a:gd name="connsiteX6-571" fmla="*/ 69224 w 2515975"/>
                <a:gd name="connsiteY6-572" fmla="*/ 4189206 h 4488464"/>
                <a:gd name="connsiteX7-573" fmla="*/ 0 w 2515975"/>
                <a:gd name="connsiteY7-574" fmla="*/ 4119982 h 4488464"/>
                <a:gd name="connsiteX8-575" fmla="*/ 0 w 2515975"/>
                <a:gd name="connsiteY8-576" fmla="*/ 368482 h 4488464"/>
                <a:gd name="connsiteX0-577" fmla="*/ 0 w 2515975"/>
                <a:gd name="connsiteY0-578" fmla="*/ 347700 h 4467682"/>
                <a:gd name="connsiteX1-579" fmla="*/ 85850 w 2515975"/>
                <a:gd name="connsiteY1-580" fmla="*/ 320040 h 4467682"/>
                <a:gd name="connsiteX2-581" fmla="*/ 2339819 w 2515975"/>
                <a:gd name="connsiteY2-582" fmla="*/ 0 h 4467682"/>
                <a:gd name="connsiteX3-583" fmla="*/ 2515782 w 2515975"/>
                <a:gd name="connsiteY3-584" fmla="*/ 131568 h 4467682"/>
                <a:gd name="connsiteX4-585" fmla="*/ 2493435 w 2515975"/>
                <a:gd name="connsiteY4-586" fmla="*/ 4373521 h 4467682"/>
                <a:gd name="connsiteX5-587" fmla="*/ 2307833 w 2515975"/>
                <a:gd name="connsiteY5-588" fmla="*/ 4467682 h 4467682"/>
                <a:gd name="connsiteX6-589" fmla="*/ 69224 w 2515975"/>
                <a:gd name="connsiteY6-590" fmla="*/ 4168424 h 4467682"/>
                <a:gd name="connsiteX7-591" fmla="*/ 0 w 2515975"/>
                <a:gd name="connsiteY7-592" fmla="*/ 4099200 h 4467682"/>
                <a:gd name="connsiteX8-593" fmla="*/ 0 w 2515975"/>
                <a:gd name="connsiteY8-594" fmla="*/ 347700 h 4467682"/>
                <a:gd name="connsiteX0-595" fmla="*/ 0 w 2515975"/>
                <a:gd name="connsiteY0-596" fmla="*/ 347700 h 4467682"/>
                <a:gd name="connsiteX1-597" fmla="*/ 85850 w 2515975"/>
                <a:gd name="connsiteY1-598" fmla="*/ 307051 h 4467682"/>
                <a:gd name="connsiteX2-599" fmla="*/ 2339819 w 2515975"/>
                <a:gd name="connsiteY2-600" fmla="*/ 0 h 4467682"/>
                <a:gd name="connsiteX3-601" fmla="*/ 2515782 w 2515975"/>
                <a:gd name="connsiteY3-602" fmla="*/ 131568 h 4467682"/>
                <a:gd name="connsiteX4-603" fmla="*/ 2493435 w 2515975"/>
                <a:gd name="connsiteY4-604" fmla="*/ 4373521 h 4467682"/>
                <a:gd name="connsiteX5-605" fmla="*/ 2307833 w 2515975"/>
                <a:gd name="connsiteY5-606" fmla="*/ 4467682 h 4467682"/>
                <a:gd name="connsiteX6-607" fmla="*/ 69224 w 2515975"/>
                <a:gd name="connsiteY6-608" fmla="*/ 4168424 h 4467682"/>
                <a:gd name="connsiteX7-609" fmla="*/ 0 w 2515975"/>
                <a:gd name="connsiteY7-610" fmla="*/ 4099200 h 4467682"/>
                <a:gd name="connsiteX8-611" fmla="*/ 0 w 2515975"/>
                <a:gd name="connsiteY8-612" fmla="*/ 347700 h 4467682"/>
                <a:gd name="connsiteX0-613" fmla="*/ 0 w 2515975"/>
                <a:gd name="connsiteY0-614" fmla="*/ 347700 h 4467682"/>
                <a:gd name="connsiteX1-615" fmla="*/ 85850 w 2515975"/>
                <a:gd name="connsiteY1-616" fmla="*/ 307051 h 4467682"/>
                <a:gd name="connsiteX2-617" fmla="*/ 2339819 w 2515975"/>
                <a:gd name="connsiteY2-618" fmla="*/ 0 h 4467682"/>
                <a:gd name="connsiteX3-619" fmla="*/ 2515782 w 2515975"/>
                <a:gd name="connsiteY3-620" fmla="*/ 131568 h 4467682"/>
                <a:gd name="connsiteX4-621" fmla="*/ 2493435 w 2515975"/>
                <a:gd name="connsiteY4-622" fmla="*/ 4373521 h 4467682"/>
                <a:gd name="connsiteX5-623" fmla="*/ 2307833 w 2515975"/>
                <a:gd name="connsiteY5-624" fmla="*/ 4467682 h 4467682"/>
                <a:gd name="connsiteX6-625" fmla="*/ 69224 w 2515975"/>
                <a:gd name="connsiteY6-626" fmla="*/ 4168424 h 4467682"/>
                <a:gd name="connsiteX7-627" fmla="*/ 0 w 2515975"/>
                <a:gd name="connsiteY7-628" fmla="*/ 4099200 h 4467682"/>
                <a:gd name="connsiteX8-629" fmla="*/ 0 w 2515975"/>
                <a:gd name="connsiteY8-630" fmla="*/ 347700 h 4467682"/>
                <a:gd name="connsiteX0-631" fmla="*/ 0 w 2544613"/>
                <a:gd name="connsiteY0-632" fmla="*/ 347700 h 4467682"/>
                <a:gd name="connsiteX1-633" fmla="*/ 85850 w 2544613"/>
                <a:gd name="connsiteY1-634" fmla="*/ 307051 h 4467682"/>
                <a:gd name="connsiteX2-635" fmla="*/ 2339819 w 2544613"/>
                <a:gd name="connsiteY2-636" fmla="*/ 0 h 4467682"/>
                <a:gd name="connsiteX3-637" fmla="*/ 2544515 w 2544613"/>
                <a:gd name="connsiteY3-638" fmla="*/ 131568 h 4467682"/>
                <a:gd name="connsiteX4-639" fmla="*/ 2493435 w 2544613"/>
                <a:gd name="connsiteY4-640" fmla="*/ 4373521 h 4467682"/>
                <a:gd name="connsiteX5-641" fmla="*/ 2307833 w 2544613"/>
                <a:gd name="connsiteY5-642" fmla="*/ 4467682 h 4467682"/>
                <a:gd name="connsiteX6-643" fmla="*/ 69224 w 2544613"/>
                <a:gd name="connsiteY6-644" fmla="*/ 4168424 h 4467682"/>
                <a:gd name="connsiteX7-645" fmla="*/ 0 w 2544613"/>
                <a:gd name="connsiteY7-646" fmla="*/ 4099200 h 4467682"/>
                <a:gd name="connsiteX8-647" fmla="*/ 0 w 2544613"/>
                <a:gd name="connsiteY8-648" fmla="*/ 347700 h 4467682"/>
                <a:gd name="connsiteX0-649" fmla="*/ 0 w 2544613"/>
                <a:gd name="connsiteY0-650" fmla="*/ 306136 h 4426118"/>
                <a:gd name="connsiteX1-651" fmla="*/ 85850 w 2544613"/>
                <a:gd name="connsiteY1-652" fmla="*/ 265487 h 4426118"/>
                <a:gd name="connsiteX2-653" fmla="*/ 2330242 w 2544613"/>
                <a:gd name="connsiteY2-654" fmla="*/ 0 h 4426118"/>
                <a:gd name="connsiteX3-655" fmla="*/ 2544515 w 2544613"/>
                <a:gd name="connsiteY3-656" fmla="*/ 90004 h 4426118"/>
                <a:gd name="connsiteX4-657" fmla="*/ 2493435 w 2544613"/>
                <a:gd name="connsiteY4-658" fmla="*/ 4331957 h 4426118"/>
                <a:gd name="connsiteX5-659" fmla="*/ 2307833 w 2544613"/>
                <a:gd name="connsiteY5-660" fmla="*/ 4426118 h 4426118"/>
                <a:gd name="connsiteX6-661" fmla="*/ 69224 w 2544613"/>
                <a:gd name="connsiteY6-662" fmla="*/ 4126860 h 4426118"/>
                <a:gd name="connsiteX7-663" fmla="*/ 0 w 2544613"/>
                <a:gd name="connsiteY7-664" fmla="*/ 4057636 h 4426118"/>
                <a:gd name="connsiteX8-665" fmla="*/ 0 w 2544613"/>
                <a:gd name="connsiteY8-666" fmla="*/ 306136 h 4426118"/>
                <a:gd name="connsiteX0-667" fmla="*/ 0 w 2544613"/>
                <a:gd name="connsiteY0-668" fmla="*/ 306136 h 4426118"/>
                <a:gd name="connsiteX1-669" fmla="*/ 85850 w 2544613"/>
                <a:gd name="connsiteY1-670" fmla="*/ 265487 h 4426118"/>
                <a:gd name="connsiteX2-671" fmla="*/ 2330242 w 2544613"/>
                <a:gd name="connsiteY2-672" fmla="*/ 0 h 4426118"/>
                <a:gd name="connsiteX3-673" fmla="*/ 2544515 w 2544613"/>
                <a:gd name="connsiteY3-674" fmla="*/ 90004 h 4426118"/>
                <a:gd name="connsiteX4-675" fmla="*/ 2493435 w 2544613"/>
                <a:gd name="connsiteY4-676" fmla="*/ 4331957 h 4426118"/>
                <a:gd name="connsiteX5-677" fmla="*/ 2307833 w 2544613"/>
                <a:gd name="connsiteY5-678" fmla="*/ 4426118 h 4426118"/>
                <a:gd name="connsiteX6-679" fmla="*/ 69224 w 2544613"/>
                <a:gd name="connsiteY6-680" fmla="*/ 4126860 h 4426118"/>
                <a:gd name="connsiteX7-681" fmla="*/ 0 w 2544613"/>
                <a:gd name="connsiteY7-682" fmla="*/ 4057636 h 4426118"/>
                <a:gd name="connsiteX8-683" fmla="*/ 0 w 2544613"/>
                <a:gd name="connsiteY8-684" fmla="*/ 306136 h 4426118"/>
                <a:gd name="connsiteX0-685" fmla="*/ 0 w 2544674"/>
                <a:gd name="connsiteY0-686" fmla="*/ 306136 h 4426118"/>
                <a:gd name="connsiteX1-687" fmla="*/ 85850 w 2544674"/>
                <a:gd name="connsiteY1-688" fmla="*/ 265487 h 4426118"/>
                <a:gd name="connsiteX2-689" fmla="*/ 2330242 w 2544674"/>
                <a:gd name="connsiteY2-690" fmla="*/ 0 h 4426118"/>
                <a:gd name="connsiteX3-691" fmla="*/ 2544515 w 2544674"/>
                <a:gd name="connsiteY3-692" fmla="*/ 90004 h 4426118"/>
                <a:gd name="connsiteX4-693" fmla="*/ 2515782 w 2544674"/>
                <a:gd name="connsiteY4-694" fmla="*/ 4331957 h 4426118"/>
                <a:gd name="connsiteX5-695" fmla="*/ 2307833 w 2544674"/>
                <a:gd name="connsiteY5-696" fmla="*/ 4426118 h 4426118"/>
                <a:gd name="connsiteX6-697" fmla="*/ 69224 w 2544674"/>
                <a:gd name="connsiteY6-698" fmla="*/ 4126860 h 4426118"/>
                <a:gd name="connsiteX7-699" fmla="*/ 0 w 2544674"/>
                <a:gd name="connsiteY7-700" fmla="*/ 4057636 h 4426118"/>
                <a:gd name="connsiteX8-701" fmla="*/ 0 w 2544674"/>
                <a:gd name="connsiteY8-702" fmla="*/ 306136 h 4426118"/>
                <a:gd name="connsiteX0-703" fmla="*/ 0 w 2544674"/>
                <a:gd name="connsiteY0-704" fmla="*/ 306136 h 4410531"/>
                <a:gd name="connsiteX1-705" fmla="*/ 85850 w 2544674"/>
                <a:gd name="connsiteY1-706" fmla="*/ 265487 h 4410531"/>
                <a:gd name="connsiteX2-707" fmla="*/ 2330242 w 2544674"/>
                <a:gd name="connsiteY2-708" fmla="*/ 0 h 4410531"/>
                <a:gd name="connsiteX3-709" fmla="*/ 2544515 w 2544674"/>
                <a:gd name="connsiteY3-710" fmla="*/ 90004 h 4410531"/>
                <a:gd name="connsiteX4-711" fmla="*/ 2515782 w 2544674"/>
                <a:gd name="connsiteY4-712" fmla="*/ 4331957 h 4410531"/>
                <a:gd name="connsiteX5-713" fmla="*/ 2307833 w 2544674"/>
                <a:gd name="connsiteY5-714" fmla="*/ 4410531 h 4410531"/>
                <a:gd name="connsiteX6-715" fmla="*/ 69224 w 2544674"/>
                <a:gd name="connsiteY6-716" fmla="*/ 4126860 h 4410531"/>
                <a:gd name="connsiteX7-717" fmla="*/ 0 w 2544674"/>
                <a:gd name="connsiteY7-718" fmla="*/ 4057636 h 4410531"/>
                <a:gd name="connsiteX8-719" fmla="*/ 0 w 2544674"/>
                <a:gd name="connsiteY8-720" fmla="*/ 306136 h 4410531"/>
                <a:gd name="connsiteX0-721" fmla="*/ 0 w 2516086"/>
                <a:gd name="connsiteY0-722" fmla="*/ 306136 h 4410531"/>
                <a:gd name="connsiteX1-723" fmla="*/ 85850 w 2516086"/>
                <a:gd name="connsiteY1-724" fmla="*/ 265487 h 4410531"/>
                <a:gd name="connsiteX2-725" fmla="*/ 2330242 w 2516086"/>
                <a:gd name="connsiteY2-726" fmla="*/ 0 h 4410531"/>
                <a:gd name="connsiteX3-727" fmla="*/ 2515216 w 2516086"/>
                <a:gd name="connsiteY3-728" fmla="*/ 90004 h 4410531"/>
                <a:gd name="connsiteX4-729" fmla="*/ 2515782 w 2516086"/>
                <a:gd name="connsiteY4-730" fmla="*/ 4331957 h 4410531"/>
                <a:gd name="connsiteX5-731" fmla="*/ 2307833 w 2516086"/>
                <a:gd name="connsiteY5-732" fmla="*/ 4410531 h 4410531"/>
                <a:gd name="connsiteX6-733" fmla="*/ 69224 w 2516086"/>
                <a:gd name="connsiteY6-734" fmla="*/ 4126860 h 4410531"/>
                <a:gd name="connsiteX7-735" fmla="*/ 0 w 2516086"/>
                <a:gd name="connsiteY7-736" fmla="*/ 4057636 h 4410531"/>
                <a:gd name="connsiteX8-737" fmla="*/ 0 w 2516086"/>
                <a:gd name="connsiteY8-738" fmla="*/ 306136 h 4410531"/>
                <a:gd name="connsiteX0-739" fmla="*/ 0 w 2516087"/>
                <a:gd name="connsiteY0-740" fmla="*/ 284364 h 4388759"/>
                <a:gd name="connsiteX1-741" fmla="*/ 85850 w 2516087"/>
                <a:gd name="connsiteY1-742" fmla="*/ 243715 h 4388759"/>
                <a:gd name="connsiteX2-743" fmla="*/ 2326986 w 2516087"/>
                <a:gd name="connsiteY2-744" fmla="*/ 0 h 4388759"/>
                <a:gd name="connsiteX3-745" fmla="*/ 2515216 w 2516087"/>
                <a:gd name="connsiteY3-746" fmla="*/ 68232 h 4388759"/>
                <a:gd name="connsiteX4-747" fmla="*/ 2515782 w 2516087"/>
                <a:gd name="connsiteY4-748" fmla="*/ 4310185 h 4388759"/>
                <a:gd name="connsiteX5-749" fmla="*/ 2307833 w 2516087"/>
                <a:gd name="connsiteY5-750" fmla="*/ 4388759 h 4388759"/>
                <a:gd name="connsiteX6-751" fmla="*/ 69224 w 2516087"/>
                <a:gd name="connsiteY6-752" fmla="*/ 4105088 h 4388759"/>
                <a:gd name="connsiteX7-753" fmla="*/ 0 w 2516087"/>
                <a:gd name="connsiteY7-754" fmla="*/ 4035864 h 4388759"/>
                <a:gd name="connsiteX8-755" fmla="*/ 0 w 2516087"/>
                <a:gd name="connsiteY8-756" fmla="*/ 284364 h 4388759"/>
                <a:gd name="connsiteX0-757" fmla="*/ 0 w 2534966"/>
                <a:gd name="connsiteY0-758" fmla="*/ 284364 h 4388759"/>
                <a:gd name="connsiteX1-759" fmla="*/ 85850 w 2534966"/>
                <a:gd name="connsiteY1-760" fmla="*/ 243715 h 4388759"/>
                <a:gd name="connsiteX2-761" fmla="*/ 2326986 w 2534966"/>
                <a:gd name="connsiteY2-762" fmla="*/ 0 h 4388759"/>
                <a:gd name="connsiteX3-763" fmla="*/ 2534748 w 2534966"/>
                <a:gd name="connsiteY3-764" fmla="*/ 79117 h 4388759"/>
                <a:gd name="connsiteX4-765" fmla="*/ 2515782 w 2534966"/>
                <a:gd name="connsiteY4-766" fmla="*/ 4310185 h 4388759"/>
                <a:gd name="connsiteX5-767" fmla="*/ 2307833 w 2534966"/>
                <a:gd name="connsiteY5-768" fmla="*/ 4388759 h 4388759"/>
                <a:gd name="connsiteX6-769" fmla="*/ 69224 w 2534966"/>
                <a:gd name="connsiteY6-770" fmla="*/ 4105088 h 4388759"/>
                <a:gd name="connsiteX7-771" fmla="*/ 0 w 2534966"/>
                <a:gd name="connsiteY7-772" fmla="*/ 4035864 h 4388759"/>
                <a:gd name="connsiteX8-773" fmla="*/ 0 w 2534966"/>
                <a:gd name="connsiteY8-774" fmla="*/ 284364 h 4388759"/>
                <a:gd name="connsiteX0-775" fmla="*/ 0 w 2534966"/>
                <a:gd name="connsiteY0-776" fmla="*/ 281643 h 4386038"/>
                <a:gd name="connsiteX1-777" fmla="*/ 85850 w 2534966"/>
                <a:gd name="connsiteY1-778" fmla="*/ 240994 h 4386038"/>
                <a:gd name="connsiteX2-779" fmla="*/ 2307454 w 2534966"/>
                <a:gd name="connsiteY2-780" fmla="*/ 0 h 4386038"/>
                <a:gd name="connsiteX3-781" fmla="*/ 2534748 w 2534966"/>
                <a:gd name="connsiteY3-782" fmla="*/ 76396 h 4386038"/>
                <a:gd name="connsiteX4-783" fmla="*/ 2515782 w 2534966"/>
                <a:gd name="connsiteY4-784" fmla="*/ 4307464 h 4386038"/>
                <a:gd name="connsiteX5-785" fmla="*/ 2307833 w 2534966"/>
                <a:gd name="connsiteY5-786" fmla="*/ 4386038 h 4386038"/>
                <a:gd name="connsiteX6-787" fmla="*/ 69224 w 2534966"/>
                <a:gd name="connsiteY6-788" fmla="*/ 4102367 h 4386038"/>
                <a:gd name="connsiteX7-789" fmla="*/ 0 w 2534966"/>
                <a:gd name="connsiteY7-790" fmla="*/ 4033143 h 4386038"/>
                <a:gd name="connsiteX8-791" fmla="*/ 0 w 2534966"/>
                <a:gd name="connsiteY8-792" fmla="*/ 281643 h 4386038"/>
                <a:gd name="connsiteX0-793" fmla="*/ 0 w 2534966"/>
                <a:gd name="connsiteY0-794" fmla="*/ 281643 h 4386038"/>
                <a:gd name="connsiteX1-795" fmla="*/ 85850 w 2534966"/>
                <a:gd name="connsiteY1-796" fmla="*/ 240994 h 4386038"/>
                <a:gd name="connsiteX2-797" fmla="*/ 2307454 w 2534966"/>
                <a:gd name="connsiteY2-798" fmla="*/ 0 h 4386038"/>
                <a:gd name="connsiteX3-799" fmla="*/ 2534748 w 2534966"/>
                <a:gd name="connsiteY3-800" fmla="*/ 76396 h 4386038"/>
                <a:gd name="connsiteX4-801" fmla="*/ 2515782 w 2534966"/>
                <a:gd name="connsiteY4-802" fmla="*/ 4307464 h 4386038"/>
                <a:gd name="connsiteX5-803" fmla="*/ 2307833 w 2534966"/>
                <a:gd name="connsiteY5-804" fmla="*/ 4386038 h 4386038"/>
                <a:gd name="connsiteX6-805" fmla="*/ 69224 w 2534966"/>
                <a:gd name="connsiteY6-806" fmla="*/ 4102367 h 4386038"/>
                <a:gd name="connsiteX7-807" fmla="*/ 0 w 2534966"/>
                <a:gd name="connsiteY7-808" fmla="*/ 4033143 h 4386038"/>
                <a:gd name="connsiteX8-809" fmla="*/ 0 w 2534966"/>
                <a:gd name="connsiteY8-810" fmla="*/ 281643 h 4386038"/>
                <a:gd name="connsiteX0-811" fmla="*/ 0 w 2534966"/>
                <a:gd name="connsiteY0-812" fmla="*/ 273479 h 4377874"/>
                <a:gd name="connsiteX1-813" fmla="*/ 85850 w 2534966"/>
                <a:gd name="connsiteY1-814" fmla="*/ 232830 h 4377874"/>
                <a:gd name="connsiteX2-815" fmla="*/ 2291177 w 2534966"/>
                <a:gd name="connsiteY2-816" fmla="*/ 0 h 4377874"/>
                <a:gd name="connsiteX3-817" fmla="*/ 2534748 w 2534966"/>
                <a:gd name="connsiteY3-818" fmla="*/ 68232 h 4377874"/>
                <a:gd name="connsiteX4-819" fmla="*/ 2515782 w 2534966"/>
                <a:gd name="connsiteY4-820" fmla="*/ 4299300 h 4377874"/>
                <a:gd name="connsiteX5-821" fmla="*/ 2307833 w 2534966"/>
                <a:gd name="connsiteY5-822" fmla="*/ 4377874 h 4377874"/>
                <a:gd name="connsiteX6-823" fmla="*/ 69224 w 2534966"/>
                <a:gd name="connsiteY6-824" fmla="*/ 4094203 h 4377874"/>
                <a:gd name="connsiteX7-825" fmla="*/ 0 w 2534966"/>
                <a:gd name="connsiteY7-826" fmla="*/ 4024979 h 4377874"/>
                <a:gd name="connsiteX8-827" fmla="*/ 0 w 2534966"/>
                <a:gd name="connsiteY8-828" fmla="*/ 273479 h 4377874"/>
                <a:gd name="connsiteX0-829" fmla="*/ 0 w 2534966"/>
                <a:gd name="connsiteY0-830" fmla="*/ 273479 h 4345216"/>
                <a:gd name="connsiteX1-831" fmla="*/ 85850 w 2534966"/>
                <a:gd name="connsiteY1-832" fmla="*/ 232830 h 4345216"/>
                <a:gd name="connsiteX2-833" fmla="*/ 2291177 w 2534966"/>
                <a:gd name="connsiteY2-834" fmla="*/ 0 h 4345216"/>
                <a:gd name="connsiteX3-835" fmla="*/ 2534748 w 2534966"/>
                <a:gd name="connsiteY3-836" fmla="*/ 68232 h 4345216"/>
                <a:gd name="connsiteX4-837" fmla="*/ 2515782 w 2534966"/>
                <a:gd name="connsiteY4-838" fmla="*/ 4299300 h 4345216"/>
                <a:gd name="connsiteX5-839" fmla="*/ 2307833 w 2534966"/>
                <a:gd name="connsiteY5-840" fmla="*/ 4345216 h 4345216"/>
                <a:gd name="connsiteX6-841" fmla="*/ 69224 w 2534966"/>
                <a:gd name="connsiteY6-842" fmla="*/ 4094203 h 4345216"/>
                <a:gd name="connsiteX7-843" fmla="*/ 0 w 2534966"/>
                <a:gd name="connsiteY7-844" fmla="*/ 4024979 h 4345216"/>
                <a:gd name="connsiteX8-845" fmla="*/ 0 w 2534966"/>
                <a:gd name="connsiteY8-846" fmla="*/ 273479 h 4345216"/>
                <a:gd name="connsiteX0-847" fmla="*/ 0 w 2535183"/>
                <a:gd name="connsiteY0-848" fmla="*/ 273479 h 4345216"/>
                <a:gd name="connsiteX1-849" fmla="*/ 85850 w 2535183"/>
                <a:gd name="connsiteY1-850" fmla="*/ 232830 h 4345216"/>
                <a:gd name="connsiteX2-851" fmla="*/ 2291177 w 2535183"/>
                <a:gd name="connsiteY2-852" fmla="*/ 0 h 4345216"/>
                <a:gd name="connsiteX3-853" fmla="*/ 2534748 w 2535183"/>
                <a:gd name="connsiteY3-854" fmla="*/ 68232 h 4345216"/>
                <a:gd name="connsiteX4-855" fmla="*/ 2528804 w 2535183"/>
                <a:gd name="connsiteY4-856" fmla="*/ 4304743 h 4345216"/>
                <a:gd name="connsiteX5-857" fmla="*/ 2307833 w 2535183"/>
                <a:gd name="connsiteY5-858" fmla="*/ 4345216 h 4345216"/>
                <a:gd name="connsiteX6-859" fmla="*/ 69224 w 2535183"/>
                <a:gd name="connsiteY6-860" fmla="*/ 4094203 h 4345216"/>
                <a:gd name="connsiteX7-861" fmla="*/ 0 w 2535183"/>
                <a:gd name="connsiteY7-862" fmla="*/ 4024979 h 4345216"/>
                <a:gd name="connsiteX8-863" fmla="*/ 0 w 2535183"/>
                <a:gd name="connsiteY8-864" fmla="*/ 273479 h 4345216"/>
                <a:gd name="connsiteX0-865" fmla="*/ 0 w 2528804"/>
                <a:gd name="connsiteY0-866" fmla="*/ 273479 h 4345216"/>
                <a:gd name="connsiteX1-867" fmla="*/ 85850 w 2528804"/>
                <a:gd name="connsiteY1-868" fmla="*/ 232830 h 4345216"/>
                <a:gd name="connsiteX2-869" fmla="*/ 2291177 w 2528804"/>
                <a:gd name="connsiteY2-870" fmla="*/ 0 h 4345216"/>
                <a:gd name="connsiteX3-871" fmla="*/ 2520323 w 2528804"/>
                <a:gd name="connsiteY3-872" fmla="*/ 75213 h 4345216"/>
                <a:gd name="connsiteX4-873" fmla="*/ 2528804 w 2528804"/>
                <a:gd name="connsiteY4-874" fmla="*/ 4304743 h 4345216"/>
                <a:gd name="connsiteX5-875" fmla="*/ 2307833 w 2528804"/>
                <a:gd name="connsiteY5-876" fmla="*/ 4345216 h 4345216"/>
                <a:gd name="connsiteX6-877" fmla="*/ 69224 w 2528804"/>
                <a:gd name="connsiteY6-878" fmla="*/ 4094203 h 4345216"/>
                <a:gd name="connsiteX7-879" fmla="*/ 0 w 2528804"/>
                <a:gd name="connsiteY7-880" fmla="*/ 4024979 h 4345216"/>
                <a:gd name="connsiteX8-881" fmla="*/ 0 w 2528804"/>
                <a:gd name="connsiteY8-882" fmla="*/ 273479 h 4345216"/>
                <a:gd name="connsiteX0-883" fmla="*/ 0 w 2528804"/>
                <a:gd name="connsiteY0-884" fmla="*/ 303726 h 4375463"/>
                <a:gd name="connsiteX1-885" fmla="*/ 85850 w 2528804"/>
                <a:gd name="connsiteY1-886" fmla="*/ 263077 h 4375463"/>
                <a:gd name="connsiteX2-887" fmla="*/ 2374834 w 2528804"/>
                <a:gd name="connsiteY2-888" fmla="*/ 0 h 4375463"/>
                <a:gd name="connsiteX3-889" fmla="*/ 2520323 w 2528804"/>
                <a:gd name="connsiteY3-890" fmla="*/ 105460 h 4375463"/>
                <a:gd name="connsiteX4-891" fmla="*/ 2528804 w 2528804"/>
                <a:gd name="connsiteY4-892" fmla="*/ 4334990 h 4375463"/>
                <a:gd name="connsiteX5-893" fmla="*/ 2307833 w 2528804"/>
                <a:gd name="connsiteY5-894" fmla="*/ 4375463 h 4375463"/>
                <a:gd name="connsiteX6-895" fmla="*/ 69224 w 2528804"/>
                <a:gd name="connsiteY6-896" fmla="*/ 4124450 h 4375463"/>
                <a:gd name="connsiteX7-897" fmla="*/ 0 w 2528804"/>
                <a:gd name="connsiteY7-898" fmla="*/ 4055226 h 4375463"/>
                <a:gd name="connsiteX8-899" fmla="*/ 0 w 2528804"/>
                <a:gd name="connsiteY8-900" fmla="*/ 303726 h 4375463"/>
                <a:gd name="connsiteX0-901" fmla="*/ 0 w 2537989"/>
                <a:gd name="connsiteY0-902" fmla="*/ 303726 h 4375463"/>
                <a:gd name="connsiteX1-903" fmla="*/ 85850 w 2537989"/>
                <a:gd name="connsiteY1-904" fmla="*/ 263077 h 4375463"/>
                <a:gd name="connsiteX2-905" fmla="*/ 2374834 w 2537989"/>
                <a:gd name="connsiteY2-906" fmla="*/ 0 h 4375463"/>
                <a:gd name="connsiteX3-907" fmla="*/ 2537633 w 2537989"/>
                <a:gd name="connsiteY3-908" fmla="*/ 93827 h 4375463"/>
                <a:gd name="connsiteX4-909" fmla="*/ 2528804 w 2537989"/>
                <a:gd name="connsiteY4-910" fmla="*/ 4334990 h 4375463"/>
                <a:gd name="connsiteX5-911" fmla="*/ 2307833 w 2537989"/>
                <a:gd name="connsiteY5-912" fmla="*/ 4375463 h 4375463"/>
                <a:gd name="connsiteX6-913" fmla="*/ 69224 w 2537989"/>
                <a:gd name="connsiteY6-914" fmla="*/ 4124450 h 4375463"/>
                <a:gd name="connsiteX7-915" fmla="*/ 0 w 2537989"/>
                <a:gd name="connsiteY7-916" fmla="*/ 4055226 h 4375463"/>
                <a:gd name="connsiteX8-917" fmla="*/ 0 w 2537989"/>
                <a:gd name="connsiteY8-918" fmla="*/ 303726 h 4375463"/>
                <a:gd name="connsiteX0-919" fmla="*/ 0 w 2537804"/>
                <a:gd name="connsiteY0-920" fmla="*/ 303726 h 4375463"/>
                <a:gd name="connsiteX1-921" fmla="*/ 85850 w 2537804"/>
                <a:gd name="connsiteY1-922" fmla="*/ 263077 h 4375463"/>
                <a:gd name="connsiteX2-923" fmla="*/ 2374834 w 2537804"/>
                <a:gd name="connsiteY2-924" fmla="*/ 0 h 4375463"/>
                <a:gd name="connsiteX3-925" fmla="*/ 2537633 w 2537804"/>
                <a:gd name="connsiteY3-926" fmla="*/ 93827 h 4375463"/>
                <a:gd name="connsiteX4-927" fmla="*/ 2511495 w 2537804"/>
                <a:gd name="connsiteY4-928" fmla="*/ 4176773 h 4375463"/>
                <a:gd name="connsiteX5-929" fmla="*/ 2307833 w 2537804"/>
                <a:gd name="connsiteY5-930" fmla="*/ 4375463 h 4375463"/>
                <a:gd name="connsiteX6-931" fmla="*/ 69224 w 2537804"/>
                <a:gd name="connsiteY6-932" fmla="*/ 4124450 h 4375463"/>
                <a:gd name="connsiteX7-933" fmla="*/ 0 w 2537804"/>
                <a:gd name="connsiteY7-934" fmla="*/ 4055226 h 4375463"/>
                <a:gd name="connsiteX8-935" fmla="*/ 0 w 2537804"/>
                <a:gd name="connsiteY8-936" fmla="*/ 303726 h 4375463"/>
                <a:gd name="connsiteX0-937" fmla="*/ 0 w 2577846"/>
                <a:gd name="connsiteY0-938" fmla="*/ 303726 h 4375463"/>
                <a:gd name="connsiteX1-939" fmla="*/ 85850 w 2577846"/>
                <a:gd name="connsiteY1-940" fmla="*/ 263077 h 4375463"/>
                <a:gd name="connsiteX2-941" fmla="*/ 2374834 w 2577846"/>
                <a:gd name="connsiteY2-942" fmla="*/ 0 h 4375463"/>
                <a:gd name="connsiteX3-943" fmla="*/ 2537633 w 2577846"/>
                <a:gd name="connsiteY3-944" fmla="*/ 93827 h 4375463"/>
                <a:gd name="connsiteX4-945" fmla="*/ 2577846 w 2577846"/>
                <a:gd name="connsiteY4-946" fmla="*/ 4220981 h 4375463"/>
                <a:gd name="connsiteX5-947" fmla="*/ 2307833 w 2577846"/>
                <a:gd name="connsiteY5-948" fmla="*/ 4375463 h 4375463"/>
                <a:gd name="connsiteX6-949" fmla="*/ 69224 w 2577846"/>
                <a:gd name="connsiteY6-950" fmla="*/ 4124450 h 4375463"/>
                <a:gd name="connsiteX7-951" fmla="*/ 0 w 2577846"/>
                <a:gd name="connsiteY7-952" fmla="*/ 4055226 h 4375463"/>
                <a:gd name="connsiteX8-953" fmla="*/ 0 w 2577846"/>
                <a:gd name="connsiteY8-954" fmla="*/ 303726 h 4375463"/>
                <a:gd name="connsiteX0-955" fmla="*/ 0 w 2577846"/>
                <a:gd name="connsiteY0-956" fmla="*/ 303726 h 4338236"/>
                <a:gd name="connsiteX1-957" fmla="*/ 85850 w 2577846"/>
                <a:gd name="connsiteY1-958" fmla="*/ 263077 h 4338236"/>
                <a:gd name="connsiteX2-959" fmla="*/ 2374834 w 2577846"/>
                <a:gd name="connsiteY2-960" fmla="*/ 0 h 4338236"/>
                <a:gd name="connsiteX3-961" fmla="*/ 2537633 w 2577846"/>
                <a:gd name="connsiteY3-962" fmla="*/ 93827 h 4338236"/>
                <a:gd name="connsiteX4-963" fmla="*/ 2577846 w 2577846"/>
                <a:gd name="connsiteY4-964" fmla="*/ 4220981 h 4338236"/>
                <a:gd name="connsiteX5-965" fmla="*/ 2299178 w 2577846"/>
                <a:gd name="connsiteY5-966" fmla="*/ 4338236 h 4338236"/>
                <a:gd name="connsiteX6-967" fmla="*/ 69224 w 2577846"/>
                <a:gd name="connsiteY6-968" fmla="*/ 4124450 h 4338236"/>
                <a:gd name="connsiteX7-969" fmla="*/ 0 w 2577846"/>
                <a:gd name="connsiteY7-970" fmla="*/ 4055226 h 4338236"/>
                <a:gd name="connsiteX8-971" fmla="*/ 0 w 2577846"/>
                <a:gd name="connsiteY8-972" fmla="*/ 303726 h 4338236"/>
                <a:gd name="connsiteX0-973" fmla="*/ 0 w 2644195"/>
                <a:gd name="connsiteY0-974" fmla="*/ 303726 h 4338236"/>
                <a:gd name="connsiteX1-975" fmla="*/ 85850 w 2644195"/>
                <a:gd name="connsiteY1-976" fmla="*/ 263077 h 4338236"/>
                <a:gd name="connsiteX2-977" fmla="*/ 2374834 w 2644195"/>
                <a:gd name="connsiteY2-978" fmla="*/ 0 h 4338236"/>
                <a:gd name="connsiteX3-979" fmla="*/ 2537633 w 2644195"/>
                <a:gd name="connsiteY3-980" fmla="*/ 93827 h 4338236"/>
                <a:gd name="connsiteX4-981" fmla="*/ 2644195 w 2644195"/>
                <a:gd name="connsiteY4-982" fmla="*/ 4241922 h 4338236"/>
                <a:gd name="connsiteX5-983" fmla="*/ 2299178 w 2644195"/>
                <a:gd name="connsiteY5-984" fmla="*/ 4338236 h 4338236"/>
                <a:gd name="connsiteX6-985" fmla="*/ 69224 w 2644195"/>
                <a:gd name="connsiteY6-986" fmla="*/ 4124450 h 4338236"/>
                <a:gd name="connsiteX7-987" fmla="*/ 0 w 2644195"/>
                <a:gd name="connsiteY7-988" fmla="*/ 4055226 h 4338236"/>
                <a:gd name="connsiteX8-989" fmla="*/ 0 w 2644195"/>
                <a:gd name="connsiteY8-990" fmla="*/ 303726 h 4338236"/>
                <a:gd name="connsiteX0-991" fmla="*/ 0 w 2624002"/>
                <a:gd name="connsiteY0-992" fmla="*/ 303726 h 4338236"/>
                <a:gd name="connsiteX1-993" fmla="*/ 85850 w 2624002"/>
                <a:gd name="connsiteY1-994" fmla="*/ 263077 h 4338236"/>
                <a:gd name="connsiteX2-995" fmla="*/ 2374834 w 2624002"/>
                <a:gd name="connsiteY2-996" fmla="*/ 0 h 4338236"/>
                <a:gd name="connsiteX3-997" fmla="*/ 2537633 w 2624002"/>
                <a:gd name="connsiteY3-998" fmla="*/ 93827 h 4338236"/>
                <a:gd name="connsiteX4-999" fmla="*/ 2624002 w 2624002"/>
                <a:gd name="connsiteY4-1000" fmla="*/ 4239595 h 4338236"/>
                <a:gd name="connsiteX5-1001" fmla="*/ 2299178 w 2624002"/>
                <a:gd name="connsiteY5-1002" fmla="*/ 4338236 h 4338236"/>
                <a:gd name="connsiteX6-1003" fmla="*/ 69224 w 2624002"/>
                <a:gd name="connsiteY6-1004" fmla="*/ 4124450 h 4338236"/>
                <a:gd name="connsiteX7-1005" fmla="*/ 0 w 2624002"/>
                <a:gd name="connsiteY7-1006" fmla="*/ 4055226 h 4338236"/>
                <a:gd name="connsiteX8-1007" fmla="*/ 0 w 2624002"/>
                <a:gd name="connsiteY8-1008" fmla="*/ 303726 h 4338236"/>
                <a:gd name="connsiteX0-1009" fmla="*/ 0 w 2624503"/>
                <a:gd name="connsiteY0-1010" fmla="*/ 303726 h 4338236"/>
                <a:gd name="connsiteX1-1011" fmla="*/ 85850 w 2624503"/>
                <a:gd name="connsiteY1-1012" fmla="*/ 263077 h 4338236"/>
                <a:gd name="connsiteX2-1013" fmla="*/ 2374834 w 2624503"/>
                <a:gd name="connsiteY2-1014" fmla="*/ 0 h 4338236"/>
                <a:gd name="connsiteX3-1015" fmla="*/ 2537633 w 2624503"/>
                <a:gd name="connsiteY3-1016" fmla="*/ 93827 h 4338236"/>
                <a:gd name="connsiteX4-1017" fmla="*/ 2624002 w 2624503"/>
                <a:gd name="connsiteY4-1018" fmla="*/ 4239595 h 4338236"/>
                <a:gd name="connsiteX5-1019" fmla="*/ 2299178 w 2624503"/>
                <a:gd name="connsiteY5-1020" fmla="*/ 4338236 h 4338236"/>
                <a:gd name="connsiteX6-1021" fmla="*/ 69224 w 2624503"/>
                <a:gd name="connsiteY6-1022" fmla="*/ 4124450 h 4338236"/>
                <a:gd name="connsiteX7-1023" fmla="*/ 0 w 2624503"/>
                <a:gd name="connsiteY7-1024" fmla="*/ 4055226 h 4338236"/>
                <a:gd name="connsiteX8-1025" fmla="*/ 0 w 2624503"/>
                <a:gd name="connsiteY8-1026" fmla="*/ 303726 h 4338236"/>
                <a:gd name="connsiteX0-1027" fmla="*/ 0 w 2626606"/>
                <a:gd name="connsiteY0-1028" fmla="*/ 303726 h 4338236"/>
                <a:gd name="connsiteX1-1029" fmla="*/ 85850 w 2626606"/>
                <a:gd name="connsiteY1-1030" fmla="*/ 263077 h 4338236"/>
                <a:gd name="connsiteX2-1031" fmla="*/ 2374834 w 2626606"/>
                <a:gd name="connsiteY2-1032" fmla="*/ 0 h 4338236"/>
                <a:gd name="connsiteX3-1033" fmla="*/ 2537633 w 2626606"/>
                <a:gd name="connsiteY3-1034" fmla="*/ 93827 h 4338236"/>
                <a:gd name="connsiteX4-1035" fmla="*/ 2624002 w 2626606"/>
                <a:gd name="connsiteY4-1036" fmla="*/ 4239595 h 4338236"/>
                <a:gd name="connsiteX5-1037" fmla="*/ 2299178 w 2626606"/>
                <a:gd name="connsiteY5-1038" fmla="*/ 4338236 h 4338236"/>
                <a:gd name="connsiteX6-1039" fmla="*/ 69224 w 2626606"/>
                <a:gd name="connsiteY6-1040" fmla="*/ 4124450 h 4338236"/>
                <a:gd name="connsiteX7-1041" fmla="*/ 0 w 2626606"/>
                <a:gd name="connsiteY7-1042" fmla="*/ 4055226 h 4338236"/>
                <a:gd name="connsiteX8-1043" fmla="*/ 0 w 2626606"/>
                <a:gd name="connsiteY8-1044" fmla="*/ 303726 h 4338236"/>
                <a:gd name="connsiteX0-1045" fmla="*/ 0 w 2624085"/>
                <a:gd name="connsiteY0-1046" fmla="*/ 303726 h 4338236"/>
                <a:gd name="connsiteX1-1047" fmla="*/ 85850 w 2624085"/>
                <a:gd name="connsiteY1-1048" fmla="*/ 263077 h 4338236"/>
                <a:gd name="connsiteX2-1049" fmla="*/ 2374834 w 2624085"/>
                <a:gd name="connsiteY2-1050" fmla="*/ 0 h 4338236"/>
                <a:gd name="connsiteX3-1051" fmla="*/ 2537633 w 2624085"/>
                <a:gd name="connsiteY3-1052" fmla="*/ 93827 h 4338236"/>
                <a:gd name="connsiteX4-1053" fmla="*/ 2624002 w 2624085"/>
                <a:gd name="connsiteY4-1054" fmla="*/ 4239595 h 4338236"/>
                <a:gd name="connsiteX5-1055" fmla="*/ 2299178 w 2624085"/>
                <a:gd name="connsiteY5-1056" fmla="*/ 4338236 h 4338236"/>
                <a:gd name="connsiteX6-1057" fmla="*/ 69224 w 2624085"/>
                <a:gd name="connsiteY6-1058" fmla="*/ 4124450 h 4338236"/>
                <a:gd name="connsiteX7-1059" fmla="*/ 0 w 2624085"/>
                <a:gd name="connsiteY7-1060" fmla="*/ 4055226 h 4338236"/>
                <a:gd name="connsiteX8-1061" fmla="*/ 0 w 2624085"/>
                <a:gd name="connsiteY8-1062" fmla="*/ 303726 h 4338236"/>
                <a:gd name="connsiteX0-1063" fmla="*/ 0 w 2624002"/>
                <a:gd name="connsiteY0-1064" fmla="*/ 303726 h 4338236"/>
                <a:gd name="connsiteX1-1065" fmla="*/ 85850 w 2624002"/>
                <a:gd name="connsiteY1-1066" fmla="*/ 263077 h 4338236"/>
                <a:gd name="connsiteX2-1067" fmla="*/ 2374834 w 2624002"/>
                <a:gd name="connsiteY2-1068" fmla="*/ 0 h 4338236"/>
                <a:gd name="connsiteX3-1069" fmla="*/ 2537633 w 2624002"/>
                <a:gd name="connsiteY3-1070" fmla="*/ 93827 h 4338236"/>
                <a:gd name="connsiteX4-1071" fmla="*/ 2624002 w 2624002"/>
                <a:gd name="connsiteY4-1072" fmla="*/ 4239595 h 4338236"/>
                <a:gd name="connsiteX5-1073" fmla="*/ 2299178 w 2624002"/>
                <a:gd name="connsiteY5-1074" fmla="*/ 4338236 h 4338236"/>
                <a:gd name="connsiteX6-1075" fmla="*/ 69224 w 2624002"/>
                <a:gd name="connsiteY6-1076" fmla="*/ 4124450 h 4338236"/>
                <a:gd name="connsiteX7-1077" fmla="*/ 0 w 2624002"/>
                <a:gd name="connsiteY7-1078" fmla="*/ 4055226 h 4338236"/>
                <a:gd name="connsiteX8-1079" fmla="*/ 0 w 2624002"/>
                <a:gd name="connsiteY8-1080" fmla="*/ 303726 h 4338236"/>
                <a:gd name="connsiteX0-1081" fmla="*/ 0 w 2624002"/>
                <a:gd name="connsiteY0-1082" fmla="*/ 303726 h 4307835"/>
                <a:gd name="connsiteX1-1083" fmla="*/ 85850 w 2624002"/>
                <a:gd name="connsiteY1-1084" fmla="*/ 263077 h 4307835"/>
                <a:gd name="connsiteX2-1085" fmla="*/ 2374834 w 2624002"/>
                <a:gd name="connsiteY2-1086" fmla="*/ 0 h 4307835"/>
                <a:gd name="connsiteX3-1087" fmla="*/ 2537633 w 2624002"/>
                <a:gd name="connsiteY3-1088" fmla="*/ 93827 h 4307835"/>
                <a:gd name="connsiteX4-1089" fmla="*/ 2624002 w 2624002"/>
                <a:gd name="connsiteY4-1090" fmla="*/ 4239595 h 4307835"/>
                <a:gd name="connsiteX5-1091" fmla="*/ 2305430 w 2624002"/>
                <a:gd name="connsiteY5-1092" fmla="*/ 4304033 h 4307835"/>
                <a:gd name="connsiteX6-1093" fmla="*/ 69224 w 2624002"/>
                <a:gd name="connsiteY6-1094" fmla="*/ 4124450 h 4307835"/>
                <a:gd name="connsiteX7-1095" fmla="*/ 0 w 2624002"/>
                <a:gd name="connsiteY7-1096" fmla="*/ 4055226 h 4307835"/>
                <a:gd name="connsiteX8-1097" fmla="*/ 0 w 2624002"/>
                <a:gd name="connsiteY8-1098" fmla="*/ 303726 h 4307835"/>
                <a:gd name="connsiteX0-1099" fmla="*/ 0 w 2624002"/>
                <a:gd name="connsiteY0-1100" fmla="*/ 303726 h 4325622"/>
                <a:gd name="connsiteX1-1101" fmla="*/ 85850 w 2624002"/>
                <a:gd name="connsiteY1-1102" fmla="*/ 263077 h 4325622"/>
                <a:gd name="connsiteX2-1103" fmla="*/ 2374834 w 2624002"/>
                <a:gd name="connsiteY2-1104" fmla="*/ 0 h 4325622"/>
                <a:gd name="connsiteX3-1105" fmla="*/ 2537633 w 2624002"/>
                <a:gd name="connsiteY3-1106" fmla="*/ 93827 h 4325622"/>
                <a:gd name="connsiteX4-1107" fmla="*/ 2624002 w 2624002"/>
                <a:gd name="connsiteY4-1108" fmla="*/ 4239595 h 4325622"/>
                <a:gd name="connsiteX5-1109" fmla="*/ 2323214 w 2624002"/>
                <a:gd name="connsiteY5-1110" fmla="*/ 4325550 h 4325622"/>
                <a:gd name="connsiteX6-1111" fmla="*/ 69224 w 2624002"/>
                <a:gd name="connsiteY6-1112" fmla="*/ 4124450 h 4325622"/>
                <a:gd name="connsiteX7-1113" fmla="*/ 0 w 2624002"/>
                <a:gd name="connsiteY7-1114" fmla="*/ 4055226 h 4325622"/>
                <a:gd name="connsiteX8-1115" fmla="*/ 0 w 2624002"/>
                <a:gd name="connsiteY8-1116" fmla="*/ 303726 h 4325622"/>
                <a:gd name="connsiteX0-1117" fmla="*/ 0 w 2624002"/>
                <a:gd name="connsiteY0-1118" fmla="*/ 303726 h 4325621"/>
                <a:gd name="connsiteX1-1119" fmla="*/ 85850 w 2624002"/>
                <a:gd name="connsiteY1-1120" fmla="*/ 263077 h 4325621"/>
                <a:gd name="connsiteX2-1121" fmla="*/ 2374834 w 2624002"/>
                <a:gd name="connsiteY2-1122" fmla="*/ 0 h 4325621"/>
                <a:gd name="connsiteX3-1123" fmla="*/ 2537633 w 2624002"/>
                <a:gd name="connsiteY3-1124" fmla="*/ 93827 h 4325621"/>
                <a:gd name="connsiteX4-1125" fmla="*/ 2624002 w 2624002"/>
                <a:gd name="connsiteY4-1126" fmla="*/ 4239595 h 4325621"/>
                <a:gd name="connsiteX5-1127" fmla="*/ 2323214 w 2624002"/>
                <a:gd name="connsiteY5-1128" fmla="*/ 4325549 h 4325621"/>
                <a:gd name="connsiteX6-1129" fmla="*/ 69224 w 2624002"/>
                <a:gd name="connsiteY6-1130" fmla="*/ 4124450 h 4325621"/>
                <a:gd name="connsiteX7-1131" fmla="*/ 0 w 2624002"/>
                <a:gd name="connsiteY7-1132" fmla="*/ 4055226 h 4325621"/>
                <a:gd name="connsiteX8-1133" fmla="*/ 0 w 2624002"/>
                <a:gd name="connsiteY8-1134" fmla="*/ 303726 h 4325621"/>
                <a:gd name="connsiteX0-1135" fmla="*/ 0 w 2612201"/>
                <a:gd name="connsiteY0-1136" fmla="*/ 303726 h 4326165"/>
                <a:gd name="connsiteX1-1137" fmla="*/ 85850 w 2612201"/>
                <a:gd name="connsiteY1-1138" fmla="*/ 263077 h 4326165"/>
                <a:gd name="connsiteX2-1139" fmla="*/ 2374834 w 2612201"/>
                <a:gd name="connsiteY2-1140" fmla="*/ 0 h 4326165"/>
                <a:gd name="connsiteX3-1141" fmla="*/ 2537633 w 2612201"/>
                <a:gd name="connsiteY3-1142" fmla="*/ 93827 h 4326165"/>
                <a:gd name="connsiteX4-1143" fmla="*/ 2612201 w 2612201"/>
                <a:gd name="connsiteY4-1144" fmla="*/ 4246660 h 4326165"/>
                <a:gd name="connsiteX5-1145" fmla="*/ 2323214 w 2612201"/>
                <a:gd name="connsiteY5-1146" fmla="*/ 4325549 h 4326165"/>
                <a:gd name="connsiteX6-1147" fmla="*/ 69224 w 2612201"/>
                <a:gd name="connsiteY6-1148" fmla="*/ 4124450 h 4326165"/>
                <a:gd name="connsiteX7-1149" fmla="*/ 0 w 2612201"/>
                <a:gd name="connsiteY7-1150" fmla="*/ 4055226 h 4326165"/>
                <a:gd name="connsiteX8-1151" fmla="*/ 0 w 2612201"/>
                <a:gd name="connsiteY8-1152" fmla="*/ 303726 h 4326165"/>
                <a:gd name="connsiteX0-1153" fmla="*/ 0 w 2581080"/>
                <a:gd name="connsiteY0-1154" fmla="*/ 303726 h 4326165"/>
                <a:gd name="connsiteX1-1155" fmla="*/ 85850 w 2581080"/>
                <a:gd name="connsiteY1-1156" fmla="*/ 263077 h 4326165"/>
                <a:gd name="connsiteX2-1157" fmla="*/ 2374834 w 2581080"/>
                <a:gd name="connsiteY2-1158" fmla="*/ 0 h 4326165"/>
                <a:gd name="connsiteX3-1159" fmla="*/ 2537633 w 2581080"/>
                <a:gd name="connsiteY3-1160" fmla="*/ 93827 h 4326165"/>
                <a:gd name="connsiteX4-1161" fmla="*/ 2581080 w 2581080"/>
                <a:gd name="connsiteY4-1162" fmla="*/ 4246660 h 4326165"/>
                <a:gd name="connsiteX5-1163" fmla="*/ 2323214 w 2581080"/>
                <a:gd name="connsiteY5-1164" fmla="*/ 4325549 h 4326165"/>
                <a:gd name="connsiteX6-1165" fmla="*/ 69224 w 2581080"/>
                <a:gd name="connsiteY6-1166" fmla="*/ 4124450 h 4326165"/>
                <a:gd name="connsiteX7-1167" fmla="*/ 0 w 2581080"/>
                <a:gd name="connsiteY7-1168" fmla="*/ 4055226 h 4326165"/>
                <a:gd name="connsiteX8-1169" fmla="*/ 0 w 2581080"/>
                <a:gd name="connsiteY8-1170" fmla="*/ 303726 h 4326165"/>
                <a:gd name="connsiteX0-1171" fmla="*/ 0 w 2537898"/>
                <a:gd name="connsiteY0-1172" fmla="*/ 303726 h 4328276"/>
                <a:gd name="connsiteX1-1173" fmla="*/ 85850 w 2537898"/>
                <a:gd name="connsiteY1-1174" fmla="*/ 263077 h 4328276"/>
                <a:gd name="connsiteX2-1175" fmla="*/ 2374834 w 2537898"/>
                <a:gd name="connsiteY2-1176" fmla="*/ 0 h 4328276"/>
                <a:gd name="connsiteX3-1177" fmla="*/ 2537633 w 2537898"/>
                <a:gd name="connsiteY3-1178" fmla="*/ 93827 h 4328276"/>
                <a:gd name="connsiteX4-1179" fmla="*/ 2523282 w 2537898"/>
                <a:gd name="connsiteY4-1180" fmla="*/ 4257418 h 4328276"/>
                <a:gd name="connsiteX5-1181" fmla="*/ 2323214 w 2537898"/>
                <a:gd name="connsiteY5-1182" fmla="*/ 4325549 h 4328276"/>
                <a:gd name="connsiteX6-1183" fmla="*/ 69224 w 2537898"/>
                <a:gd name="connsiteY6-1184" fmla="*/ 4124450 h 4328276"/>
                <a:gd name="connsiteX7-1185" fmla="*/ 0 w 2537898"/>
                <a:gd name="connsiteY7-1186" fmla="*/ 4055226 h 4328276"/>
                <a:gd name="connsiteX8-1187" fmla="*/ 0 w 2537898"/>
                <a:gd name="connsiteY8-1188" fmla="*/ 303726 h 4328276"/>
                <a:gd name="connsiteX0-1189" fmla="*/ 0 w 2561223"/>
                <a:gd name="connsiteY0-1190" fmla="*/ 303726 h 4348069"/>
                <a:gd name="connsiteX1-1191" fmla="*/ 85850 w 2561223"/>
                <a:gd name="connsiteY1-1192" fmla="*/ 263077 h 4348069"/>
                <a:gd name="connsiteX2-1193" fmla="*/ 2374834 w 2561223"/>
                <a:gd name="connsiteY2-1194" fmla="*/ 0 h 4348069"/>
                <a:gd name="connsiteX3-1195" fmla="*/ 2537633 w 2561223"/>
                <a:gd name="connsiteY3-1196" fmla="*/ 93827 h 4348069"/>
                <a:gd name="connsiteX4-1197" fmla="*/ 2561223 w 2561223"/>
                <a:gd name="connsiteY4-1198" fmla="*/ 4299090 h 4348069"/>
                <a:gd name="connsiteX5-1199" fmla="*/ 2323214 w 2561223"/>
                <a:gd name="connsiteY5-1200" fmla="*/ 4325549 h 4348069"/>
                <a:gd name="connsiteX6-1201" fmla="*/ 69224 w 2561223"/>
                <a:gd name="connsiteY6-1202" fmla="*/ 4124450 h 4348069"/>
                <a:gd name="connsiteX7-1203" fmla="*/ 0 w 2561223"/>
                <a:gd name="connsiteY7-1204" fmla="*/ 4055226 h 4348069"/>
                <a:gd name="connsiteX8-1205" fmla="*/ 0 w 2561223"/>
                <a:gd name="connsiteY8-1206" fmla="*/ 303726 h 4348069"/>
                <a:gd name="connsiteX0-1207" fmla="*/ 0 w 2537748"/>
                <a:gd name="connsiteY0-1208" fmla="*/ 303726 h 4337857"/>
                <a:gd name="connsiteX1-1209" fmla="*/ 85850 w 2537748"/>
                <a:gd name="connsiteY1-1210" fmla="*/ 263077 h 4337857"/>
                <a:gd name="connsiteX2-1211" fmla="*/ 2374834 w 2537748"/>
                <a:gd name="connsiteY2-1212" fmla="*/ 0 h 4337857"/>
                <a:gd name="connsiteX3-1213" fmla="*/ 2537633 w 2537748"/>
                <a:gd name="connsiteY3-1214" fmla="*/ 93827 h 4337857"/>
                <a:gd name="connsiteX4-1215" fmla="*/ 2495181 w 2537748"/>
                <a:gd name="connsiteY4-1216" fmla="*/ 4281334 h 4337857"/>
                <a:gd name="connsiteX5-1217" fmla="*/ 2323214 w 2537748"/>
                <a:gd name="connsiteY5-1218" fmla="*/ 4325549 h 4337857"/>
                <a:gd name="connsiteX6-1219" fmla="*/ 69224 w 2537748"/>
                <a:gd name="connsiteY6-1220" fmla="*/ 4124450 h 4337857"/>
                <a:gd name="connsiteX7-1221" fmla="*/ 0 w 2537748"/>
                <a:gd name="connsiteY7-1222" fmla="*/ 4055226 h 4337857"/>
                <a:gd name="connsiteX8-1223" fmla="*/ 0 w 2537748"/>
                <a:gd name="connsiteY8-1224" fmla="*/ 303726 h 4337857"/>
                <a:gd name="connsiteX0-1225" fmla="*/ 0 w 2572231"/>
                <a:gd name="connsiteY0-1226" fmla="*/ 303726 h 4327596"/>
                <a:gd name="connsiteX1-1227" fmla="*/ 85850 w 2572231"/>
                <a:gd name="connsiteY1-1228" fmla="*/ 263077 h 4327596"/>
                <a:gd name="connsiteX2-1229" fmla="*/ 2374834 w 2572231"/>
                <a:gd name="connsiteY2-1230" fmla="*/ 0 h 4327596"/>
                <a:gd name="connsiteX3-1231" fmla="*/ 2537633 w 2572231"/>
                <a:gd name="connsiteY3-1232" fmla="*/ 93827 h 4327596"/>
                <a:gd name="connsiteX4-1233" fmla="*/ 2572231 w 2572231"/>
                <a:gd name="connsiteY4-1234" fmla="*/ 4254701 h 4327596"/>
                <a:gd name="connsiteX5-1235" fmla="*/ 2323214 w 2572231"/>
                <a:gd name="connsiteY5-1236" fmla="*/ 4325549 h 4327596"/>
                <a:gd name="connsiteX6-1237" fmla="*/ 69224 w 2572231"/>
                <a:gd name="connsiteY6-1238" fmla="*/ 4124450 h 4327596"/>
                <a:gd name="connsiteX7-1239" fmla="*/ 0 w 2572231"/>
                <a:gd name="connsiteY7-1240" fmla="*/ 4055226 h 4327596"/>
                <a:gd name="connsiteX8-1241" fmla="*/ 0 w 2572231"/>
                <a:gd name="connsiteY8-1242" fmla="*/ 303726 h 4327596"/>
                <a:gd name="connsiteX0-1243" fmla="*/ 0 w 2561224"/>
                <a:gd name="connsiteY0-1244" fmla="*/ 303726 h 4330162"/>
                <a:gd name="connsiteX1-1245" fmla="*/ 85850 w 2561224"/>
                <a:gd name="connsiteY1-1246" fmla="*/ 263077 h 4330162"/>
                <a:gd name="connsiteX2-1247" fmla="*/ 2374834 w 2561224"/>
                <a:gd name="connsiteY2-1248" fmla="*/ 0 h 4330162"/>
                <a:gd name="connsiteX3-1249" fmla="*/ 2537633 w 2561224"/>
                <a:gd name="connsiteY3-1250" fmla="*/ 93827 h 4330162"/>
                <a:gd name="connsiteX4-1251" fmla="*/ 2561224 w 2561224"/>
                <a:gd name="connsiteY4-1252" fmla="*/ 4263579 h 4330162"/>
                <a:gd name="connsiteX5-1253" fmla="*/ 2323214 w 2561224"/>
                <a:gd name="connsiteY5-1254" fmla="*/ 4325549 h 4330162"/>
                <a:gd name="connsiteX6-1255" fmla="*/ 69224 w 2561224"/>
                <a:gd name="connsiteY6-1256" fmla="*/ 4124450 h 4330162"/>
                <a:gd name="connsiteX7-1257" fmla="*/ 0 w 2561224"/>
                <a:gd name="connsiteY7-1258" fmla="*/ 4055226 h 4330162"/>
                <a:gd name="connsiteX8-1259" fmla="*/ 0 w 2561224"/>
                <a:gd name="connsiteY8-1260" fmla="*/ 303726 h 4330162"/>
                <a:gd name="connsiteX0-1261" fmla="*/ 0 w 2561224"/>
                <a:gd name="connsiteY0-1262" fmla="*/ 303726 h 4333632"/>
                <a:gd name="connsiteX1-1263" fmla="*/ 85850 w 2561224"/>
                <a:gd name="connsiteY1-1264" fmla="*/ 263077 h 4333632"/>
                <a:gd name="connsiteX2-1265" fmla="*/ 2374834 w 2561224"/>
                <a:gd name="connsiteY2-1266" fmla="*/ 0 h 4333632"/>
                <a:gd name="connsiteX3-1267" fmla="*/ 2537633 w 2561224"/>
                <a:gd name="connsiteY3-1268" fmla="*/ 93827 h 4333632"/>
                <a:gd name="connsiteX4-1269" fmla="*/ 2561224 w 2561224"/>
                <a:gd name="connsiteY4-1270" fmla="*/ 4272457 h 4333632"/>
                <a:gd name="connsiteX5-1271" fmla="*/ 2323214 w 2561224"/>
                <a:gd name="connsiteY5-1272" fmla="*/ 4325549 h 4333632"/>
                <a:gd name="connsiteX6-1273" fmla="*/ 69224 w 2561224"/>
                <a:gd name="connsiteY6-1274" fmla="*/ 4124450 h 4333632"/>
                <a:gd name="connsiteX7-1275" fmla="*/ 0 w 2561224"/>
                <a:gd name="connsiteY7-1276" fmla="*/ 4055226 h 4333632"/>
                <a:gd name="connsiteX8-1277" fmla="*/ 0 w 2561224"/>
                <a:gd name="connsiteY8-1278" fmla="*/ 303726 h 433363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</a:cxnLst>
              <a:rect l="l" t="t" r="r" b="b"/>
              <a:pathLst>
                <a:path w="2561224" h="4333632">
                  <a:moveTo>
                    <a:pt x="0" y="303726"/>
                  </a:moveTo>
                  <a:cubicBezTo>
                    <a:pt x="0" y="265495"/>
                    <a:pt x="47619" y="263077"/>
                    <a:pt x="85850" y="263077"/>
                  </a:cubicBezTo>
                  <a:cubicBezTo>
                    <a:pt x="843138" y="151374"/>
                    <a:pt x="1710253" y="69099"/>
                    <a:pt x="2374834" y="0"/>
                  </a:cubicBezTo>
                  <a:cubicBezTo>
                    <a:pt x="2413065" y="0"/>
                    <a:pt x="2537633" y="55596"/>
                    <a:pt x="2537633" y="93827"/>
                  </a:cubicBezTo>
                  <a:cubicBezTo>
                    <a:pt x="2540404" y="1452393"/>
                    <a:pt x="2558453" y="2913891"/>
                    <a:pt x="2561224" y="4272457"/>
                  </a:cubicBezTo>
                  <a:cubicBezTo>
                    <a:pt x="2555456" y="4364203"/>
                    <a:pt x="2361445" y="4325549"/>
                    <a:pt x="2323214" y="4325549"/>
                  </a:cubicBezTo>
                  <a:lnTo>
                    <a:pt x="69224" y="4124450"/>
                  </a:lnTo>
                  <a:cubicBezTo>
                    <a:pt x="30993" y="4124450"/>
                    <a:pt x="0" y="4093457"/>
                    <a:pt x="0" y="4055226"/>
                  </a:cubicBezTo>
                  <a:lnTo>
                    <a:pt x="0" y="303726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381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1" name="Rectangle: Rounded Corners 10"/>
            <p:cNvSpPr/>
            <p:nvPr/>
          </p:nvSpPr>
          <p:spPr>
            <a:xfrm>
              <a:off x="7317394" y="2784225"/>
              <a:ext cx="663632" cy="1076348"/>
            </a:xfrm>
            <a:prstGeom prst="roundRect">
              <a:avLst>
                <a:gd name="adj" fmla="val 7861"/>
              </a:avLst>
            </a:prstGeom>
            <a:solidFill>
              <a:srgbClr val="EAAF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2" name="Rectangle: Rounded Corners 11"/>
            <p:cNvSpPr/>
            <p:nvPr/>
          </p:nvSpPr>
          <p:spPr>
            <a:xfrm>
              <a:off x="8110990" y="1560796"/>
              <a:ext cx="1358034" cy="3460521"/>
            </a:xfrm>
            <a:prstGeom prst="roundRect">
              <a:avLst>
                <a:gd name="adj" fmla="val 7861"/>
              </a:avLst>
            </a:prstGeom>
            <a:solidFill>
              <a:srgbClr val="EAAF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3" name="Rectangle: Rounded Corners 12"/>
            <p:cNvSpPr/>
            <p:nvPr/>
          </p:nvSpPr>
          <p:spPr>
            <a:xfrm>
              <a:off x="8161589" y="2784225"/>
              <a:ext cx="138983" cy="107634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4" name="Rectangle: Rounded Corners 13"/>
            <p:cNvSpPr/>
            <p:nvPr/>
          </p:nvSpPr>
          <p:spPr>
            <a:xfrm>
              <a:off x="8161587" y="3914929"/>
              <a:ext cx="138983" cy="250975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5" name="Rectangle: Rounded Corners 14"/>
            <p:cNvSpPr/>
            <p:nvPr/>
          </p:nvSpPr>
          <p:spPr>
            <a:xfrm>
              <a:off x="8161586" y="4216836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6" name="Rectangle: Rounded Corners 15"/>
            <p:cNvSpPr/>
            <p:nvPr/>
          </p:nvSpPr>
          <p:spPr>
            <a:xfrm>
              <a:off x="8161418" y="4444043"/>
              <a:ext cx="69322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7" name="Rectangle: Rounded Corners 16"/>
            <p:cNvSpPr/>
            <p:nvPr/>
          </p:nvSpPr>
          <p:spPr>
            <a:xfrm>
              <a:off x="8161587" y="4624392"/>
              <a:ext cx="69322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8" name="Rectangle: Rounded Corners 17"/>
            <p:cNvSpPr/>
            <p:nvPr/>
          </p:nvSpPr>
          <p:spPr>
            <a:xfrm>
              <a:off x="8240258" y="4624392"/>
              <a:ext cx="69322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9" name="Rectangle: Rounded Corners 18"/>
            <p:cNvSpPr/>
            <p:nvPr/>
          </p:nvSpPr>
          <p:spPr>
            <a:xfrm>
              <a:off x="8161417" y="4804377"/>
              <a:ext cx="6932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20" name="Rectangle: Rounded Corners 19"/>
            <p:cNvSpPr/>
            <p:nvPr/>
          </p:nvSpPr>
          <p:spPr>
            <a:xfrm>
              <a:off x="8161586" y="2567942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21" name="Rectangle: Rounded Corners 20"/>
            <p:cNvSpPr/>
            <p:nvPr/>
          </p:nvSpPr>
          <p:spPr>
            <a:xfrm>
              <a:off x="8161248" y="2347777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22" name="Rectangle: Rounded Corners 21"/>
            <p:cNvSpPr/>
            <p:nvPr/>
          </p:nvSpPr>
          <p:spPr>
            <a:xfrm>
              <a:off x="8161248" y="2132290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23" name="Rectangle: Rounded Corners 22"/>
            <p:cNvSpPr/>
            <p:nvPr/>
          </p:nvSpPr>
          <p:spPr>
            <a:xfrm>
              <a:off x="8159680" y="1916007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24" name="Rectangle: Rounded Corners 23"/>
            <p:cNvSpPr/>
            <p:nvPr/>
          </p:nvSpPr>
          <p:spPr>
            <a:xfrm>
              <a:off x="8348308" y="1606714"/>
              <a:ext cx="138983" cy="297379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25" name="Rectangle: Rounded Corners 24"/>
            <p:cNvSpPr/>
            <p:nvPr/>
          </p:nvSpPr>
          <p:spPr>
            <a:xfrm>
              <a:off x="8348308" y="2132290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26" name="Rectangle: Rounded Corners 25"/>
            <p:cNvSpPr/>
            <p:nvPr/>
          </p:nvSpPr>
          <p:spPr>
            <a:xfrm>
              <a:off x="8348308" y="2347777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27" name="Rectangle: Rounded Corners 26"/>
            <p:cNvSpPr/>
            <p:nvPr/>
          </p:nvSpPr>
          <p:spPr>
            <a:xfrm>
              <a:off x="8352516" y="2567942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28" name="Rectangle: Rounded Corners 27"/>
            <p:cNvSpPr/>
            <p:nvPr/>
          </p:nvSpPr>
          <p:spPr>
            <a:xfrm>
              <a:off x="8348308" y="2783814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29" name="Rectangle: Rounded Corners 28"/>
            <p:cNvSpPr/>
            <p:nvPr/>
          </p:nvSpPr>
          <p:spPr>
            <a:xfrm>
              <a:off x="8348590" y="3003050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30" name="Rectangle: Rounded Corners 29"/>
            <p:cNvSpPr/>
            <p:nvPr/>
          </p:nvSpPr>
          <p:spPr>
            <a:xfrm>
              <a:off x="8348590" y="3218922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31" name="Rectangle: Rounded Corners 30"/>
            <p:cNvSpPr/>
            <p:nvPr/>
          </p:nvSpPr>
          <p:spPr>
            <a:xfrm>
              <a:off x="8349840" y="3438158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32" name="Rectangle: Rounded Corners 31"/>
            <p:cNvSpPr/>
            <p:nvPr/>
          </p:nvSpPr>
          <p:spPr>
            <a:xfrm>
              <a:off x="8348590" y="3653302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33" name="Rectangle: Rounded Corners 32"/>
            <p:cNvSpPr/>
            <p:nvPr/>
          </p:nvSpPr>
          <p:spPr>
            <a:xfrm>
              <a:off x="8348590" y="3868446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34" name="Rectangle: Rounded Corners 33"/>
            <p:cNvSpPr/>
            <p:nvPr/>
          </p:nvSpPr>
          <p:spPr>
            <a:xfrm>
              <a:off x="8348307" y="4083590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35" name="Rectangle: Rounded Corners 34"/>
            <p:cNvSpPr/>
            <p:nvPr/>
          </p:nvSpPr>
          <p:spPr>
            <a:xfrm>
              <a:off x="8348306" y="4294050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36" name="Rectangle: Rounded Corners 35"/>
            <p:cNvSpPr/>
            <p:nvPr/>
          </p:nvSpPr>
          <p:spPr>
            <a:xfrm>
              <a:off x="8349853" y="4512619"/>
              <a:ext cx="138983" cy="442115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37" name="Rectangle: Rounded Corners 36"/>
            <p:cNvSpPr/>
            <p:nvPr/>
          </p:nvSpPr>
          <p:spPr>
            <a:xfrm>
              <a:off x="8538072" y="1606714"/>
              <a:ext cx="138983" cy="250975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38" name="Rectangle: Rounded Corners 37"/>
            <p:cNvSpPr/>
            <p:nvPr/>
          </p:nvSpPr>
          <p:spPr>
            <a:xfrm>
              <a:off x="8154277" y="1608496"/>
              <a:ext cx="138983" cy="123910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39" name="Rectangle: Rounded Corners 38"/>
            <p:cNvSpPr/>
            <p:nvPr/>
          </p:nvSpPr>
          <p:spPr>
            <a:xfrm>
              <a:off x="8159680" y="1755252"/>
              <a:ext cx="138983" cy="123910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40" name="Rectangle: Rounded Corners 39"/>
            <p:cNvSpPr/>
            <p:nvPr/>
          </p:nvSpPr>
          <p:spPr>
            <a:xfrm>
              <a:off x="8348305" y="1922409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41" name="Rectangle: Rounded Corners 40"/>
            <p:cNvSpPr/>
            <p:nvPr/>
          </p:nvSpPr>
          <p:spPr>
            <a:xfrm>
              <a:off x="8538072" y="1879162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42" name="Rectangle: Rounded Corners 41"/>
            <p:cNvSpPr/>
            <p:nvPr/>
          </p:nvSpPr>
          <p:spPr>
            <a:xfrm>
              <a:off x="8538072" y="2064610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43" name="Rectangle: Rounded Corners 42"/>
            <p:cNvSpPr/>
            <p:nvPr/>
          </p:nvSpPr>
          <p:spPr>
            <a:xfrm>
              <a:off x="8538072" y="2246414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44" name="Rectangle: Rounded Corners 43"/>
            <p:cNvSpPr/>
            <p:nvPr/>
          </p:nvSpPr>
          <p:spPr>
            <a:xfrm>
              <a:off x="8536693" y="2431350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45" name="Rectangle: Rounded Corners 44"/>
            <p:cNvSpPr/>
            <p:nvPr/>
          </p:nvSpPr>
          <p:spPr>
            <a:xfrm>
              <a:off x="8536693" y="2616286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46" name="Rectangle: Rounded Corners 45"/>
            <p:cNvSpPr/>
            <p:nvPr/>
          </p:nvSpPr>
          <p:spPr>
            <a:xfrm>
              <a:off x="8536693" y="2801455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47" name="Rectangle: Rounded Corners 46"/>
            <p:cNvSpPr/>
            <p:nvPr/>
          </p:nvSpPr>
          <p:spPr>
            <a:xfrm>
              <a:off x="8531690" y="2985140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48" name="Rectangle: Rounded Corners 47"/>
            <p:cNvSpPr/>
            <p:nvPr/>
          </p:nvSpPr>
          <p:spPr>
            <a:xfrm>
              <a:off x="8531821" y="3164661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49" name="Rectangle: Rounded Corners 48"/>
            <p:cNvSpPr/>
            <p:nvPr/>
          </p:nvSpPr>
          <p:spPr>
            <a:xfrm>
              <a:off x="8529152" y="3352189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50" name="Rectangle: Rounded Corners 49"/>
            <p:cNvSpPr/>
            <p:nvPr/>
          </p:nvSpPr>
          <p:spPr>
            <a:xfrm>
              <a:off x="8529151" y="3536969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51" name="Rectangle: Rounded Corners 50"/>
            <p:cNvSpPr/>
            <p:nvPr/>
          </p:nvSpPr>
          <p:spPr>
            <a:xfrm>
              <a:off x="8529150" y="3719238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52" name="Rectangle: Rounded Corners 51"/>
            <p:cNvSpPr/>
            <p:nvPr/>
          </p:nvSpPr>
          <p:spPr>
            <a:xfrm>
              <a:off x="8529149" y="3901507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53" name="Rectangle: Rounded Corners 52"/>
            <p:cNvSpPr/>
            <p:nvPr/>
          </p:nvSpPr>
          <p:spPr>
            <a:xfrm>
              <a:off x="8528870" y="4075226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54" name="Rectangle: Rounded Corners 53"/>
            <p:cNvSpPr/>
            <p:nvPr/>
          </p:nvSpPr>
          <p:spPr>
            <a:xfrm>
              <a:off x="8528869" y="4264713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55" name="Rectangle: Rounded Corners 54"/>
            <p:cNvSpPr/>
            <p:nvPr/>
          </p:nvSpPr>
          <p:spPr>
            <a:xfrm>
              <a:off x="8528869" y="4450825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56" name="Rectangle: Rounded Corners 55"/>
            <p:cNvSpPr/>
            <p:nvPr/>
          </p:nvSpPr>
          <p:spPr>
            <a:xfrm>
              <a:off x="8528869" y="4627147"/>
              <a:ext cx="138983" cy="327061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57" name="Rectangle: Rounded Corners 56"/>
            <p:cNvSpPr/>
            <p:nvPr/>
          </p:nvSpPr>
          <p:spPr>
            <a:xfrm>
              <a:off x="8727836" y="1612034"/>
              <a:ext cx="138983" cy="183264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58" name="Rectangle: Rounded Corners 57"/>
            <p:cNvSpPr/>
            <p:nvPr/>
          </p:nvSpPr>
          <p:spPr>
            <a:xfrm>
              <a:off x="8725128" y="1819291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59" name="Rectangle: Rounded Corners 58"/>
            <p:cNvSpPr/>
            <p:nvPr/>
          </p:nvSpPr>
          <p:spPr>
            <a:xfrm>
              <a:off x="8725127" y="2000888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60" name="Rectangle: Rounded Corners 59"/>
            <p:cNvSpPr/>
            <p:nvPr/>
          </p:nvSpPr>
          <p:spPr>
            <a:xfrm>
              <a:off x="8725129" y="2182086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61" name="Rectangle: Rounded Corners 60"/>
            <p:cNvSpPr/>
            <p:nvPr/>
          </p:nvSpPr>
          <p:spPr>
            <a:xfrm>
              <a:off x="8720352" y="2362993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62" name="Rectangle: Rounded Corners 61"/>
            <p:cNvSpPr/>
            <p:nvPr/>
          </p:nvSpPr>
          <p:spPr>
            <a:xfrm>
              <a:off x="8717256" y="2544159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63" name="Rectangle: Rounded Corners 62"/>
            <p:cNvSpPr/>
            <p:nvPr/>
          </p:nvSpPr>
          <p:spPr>
            <a:xfrm>
              <a:off x="8715868" y="2733862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64" name="Rectangle: Rounded Corners 63"/>
            <p:cNvSpPr/>
            <p:nvPr/>
          </p:nvSpPr>
          <p:spPr>
            <a:xfrm>
              <a:off x="8716752" y="2914573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65" name="Rectangle: Rounded Corners 64"/>
            <p:cNvSpPr/>
            <p:nvPr/>
          </p:nvSpPr>
          <p:spPr>
            <a:xfrm>
              <a:off x="8715868" y="3097944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66" name="Rectangle: Rounded Corners 65"/>
            <p:cNvSpPr/>
            <p:nvPr/>
          </p:nvSpPr>
          <p:spPr>
            <a:xfrm>
              <a:off x="8711672" y="3277499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67" name="Rectangle: Rounded Corners 66"/>
            <p:cNvSpPr/>
            <p:nvPr/>
          </p:nvSpPr>
          <p:spPr>
            <a:xfrm>
              <a:off x="8709653" y="3459915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68" name="Rectangle: Rounded Corners 67"/>
            <p:cNvSpPr/>
            <p:nvPr/>
          </p:nvSpPr>
          <p:spPr>
            <a:xfrm>
              <a:off x="8706249" y="3639220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69" name="Rectangle: Rounded Corners 68"/>
            <p:cNvSpPr/>
            <p:nvPr/>
          </p:nvSpPr>
          <p:spPr>
            <a:xfrm>
              <a:off x="8706248" y="3832820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70" name="Rectangle: Rounded Corners 69"/>
            <p:cNvSpPr/>
            <p:nvPr/>
          </p:nvSpPr>
          <p:spPr>
            <a:xfrm>
              <a:off x="8706249" y="4012325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71" name="Rectangle: Rounded Corners 70"/>
            <p:cNvSpPr/>
            <p:nvPr/>
          </p:nvSpPr>
          <p:spPr>
            <a:xfrm>
              <a:off x="8703209" y="4193209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72" name="Rectangle: Rounded Corners 71"/>
            <p:cNvSpPr/>
            <p:nvPr/>
          </p:nvSpPr>
          <p:spPr>
            <a:xfrm>
              <a:off x="8703209" y="4371049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73" name="Rectangle: Rounded Corners 72"/>
            <p:cNvSpPr/>
            <p:nvPr/>
          </p:nvSpPr>
          <p:spPr>
            <a:xfrm>
              <a:off x="8706894" y="4560725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74" name="Rectangle: Rounded Corners 73"/>
            <p:cNvSpPr/>
            <p:nvPr/>
          </p:nvSpPr>
          <p:spPr>
            <a:xfrm>
              <a:off x="8703209" y="4754325"/>
              <a:ext cx="138983" cy="192776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75" name="Rectangle: Rounded Corners 74"/>
            <p:cNvSpPr/>
            <p:nvPr/>
          </p:nvSpPr>
          <p:spPr>
            <a:xfrm>
              <a:off x="8903450" y="1782628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76" name="Rectangle: Rounded Corners 75"/>
            <p:cNvSpPr/>
            <p:nvPr/>
          </p:nvSpPr>
          <p:spPr>
            <a:xfrm>
              <a:off x="8906211" y="1980717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77" name="Rectangle: Rounded Corners 76"/>
            <p:cNvSpPr/>
            <p:nvPr/>
          </p:nvSpPr>
          <p:spPr>
            <a:xfrm>
              <a:off x="8905692" y="2169406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78" name="Rectangle: Rounded Corners 77"/>
            <p:cNvSpPr/>
            <p:nvPr/>
          </p:nvSpPr>
          <p:spPr>
            <a:xfrm>
              <a:off x="9115898" y="1609943"/>
              <a:ext cx="138983" cy="100565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79" name="Rectangle: Rounded Corners 78"/>
            <p:cNvSpPr/>
            <p:nvPr/>
          </p:nvSpPr>
          <p:spPr>
            <a:xfrm>
              <a:off x="9112380" y="1761579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80" name="Rectangle: Rounded Corners 79"/>
            <p:cNvSpPr/>
            <p:nvPr/>
          </p:nvSpPr>
          <p:spPr>
            <a:xfrm>
              <a:off x="9112379" y="1974470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81" name="Rectangle: Rounded Corners 80"/>
            <p:cNvSpPr/>
            <p:nvPr/>
          </p:nvSpPr>
          <p:spPr>
            <a:xfrm>
              <a:off x="9109520" y="2190265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82" name="Rectangle: Rounded Corners 81"/>
            <p:cNvSpPr/>
            <p:nvPr/>
          </p:nvSpPr>
          <p:spPr>
            <a:xfrm>
              <a:off x="9112379" y="2383352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83" name="Rectangle: Rounded Corners 82"/>
            <p:cNvSpPr/>
            <p:nvPr/>
          </p:nvSpPr>
          <p:spPr>
            <a:xfrm>
              <a:off x="9105848" y="2576439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84" name="Rectangle: Rounded Corners 83"/>
            <p:cNvSpPr/>
            <p:nvPr/>
          </p:nvSpPr>
          <p:spPr>
            <a:xfrm>
              <a:off x="9105847" y="2770036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85" name="Rectangle: Rounded Corners 84"/>
            <p:cNvSpPr/>
            <p:nvPr/>
          </p:nvSpPr>
          <p:spPr>
            <a:xfrm>
              <a:off x="9105846" y="2967275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86" name="Rectangle: Rounded Corners 85"/>
            <p:cNvSpPr/>
            <p:nvPr/>
          </p:nvSpPr>
          <p:spPr>
            <a:xfrm>
              <a:off x="9115899" y="3155120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87" name="Rectangle: Rounded Corners 86"/>
            <p:cNvSpPr/>
            <p:nvPr/>
          </p:nvSpPr>
          <p:spPr>
            <a:xfrm>
              <a:off x="9112379" y="3351112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88" name="Rectangle: Rounded Corners 87"/>
            <p:cNvSpPr/>
            <p:nvPr/>
          </p:nvSpPr>
          <p:spPr>
            <a:xfrm>
              <a:off x="9109520" y="3555170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89" name="Rectangle: Rounded Corners 88"/>
            <p:cNvSpPr/>
            <p:nvPr/>
          </p:nvSpPr>
          <p:spPr>
            <a:xfrm>
              <a:off x="9105846" y="3766020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90" name="Rectangle: Rounded Corners 89"/>
            <p:cNvSpPr/>
            <p:nvPr/>
          </p:nvSpPr>
          <p:spPr>
            <a:xfrm>
              <a:off x="9105223" y="3971519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91" name="Rectangle: Rounded Corners 90"/>
            <p:cNvSpPr/>
            <p:nvPr/>
          </p:nvSpPr>
          <p:spPr>
            <a:xfrm>
              <a:off x="9105222" y="4160804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92" name="Rectangle: Rounded Corners 91"/>
            <p:cNvSpPr/>
            <p:nvPr/>
          </p:nvSpPr>
          <p:spPr>
            <a:xfrm>
              <a:off x="9105849" y="4363030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93" name="Rectangle: Rounded Corners 92"/>
            <p:cNvSpPr/>
            <p:nvPr/>
          </p:nvSpPr>
          <p:spPr>
            <a:xfrm>
              <a:off x="9098773" y="4561671"/>
              <a:ext cx="145515" cy="399559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94" name="Rectangle: Rounded Corners 93"/>
            <p:cNvSpPr/>
            <p:nvPr/>
          </p:nvSpPr>
          <p:spPr>
            <a:xfrm>
              <a:off x="9291013" y="1606533"/>
              <a:ext cx="77816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95" name="Rectangle: Rounded Corners 94"/>
            <p:cNvSpPr/>
            <p:nvPr/>
          </p:nvSpPr>
          <p:spPr>
            <a:xfrm>
              <a:off x="9291013" y="1801948"/>
              <a:ext cx="77816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96" name="Rectangle: Rounded Corners 95"/>
            <p:cNvSpPr/>
            <p:nvPr/>
          </p:nvSpPr>
          <p:spPr>
            <a:xfrm>
              <a:off x="9291013" y="2005121"/>
              <a:ext cx="77816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97" name="Rectangle: Rounded Corners 96"/>
            <p:cNvSpPr/>
            <p:nvPr/>
          </p:nvSpPr>
          <p:spPr>
            <a:xfrm>
              <a:off x="9289089" y="2205427"/>
              <a:ext cx="77816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98" name="Rectangle: Rounded Corners 97"/>
            <p:cNvSpPr/>
            <p:nvPr/>
          </p:nvSpPr>
          <p:spPr>
            <a:xfrm>
              <a:off x="9289089" y="2400842"/>
              <a:ext cx="77816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99" name="Rectangle: Rounded Corners 98"/>
            <p:cNvSpPr/>
            <p:nvPr/>
          </p:nvSpPr>
          <p:spPr>
            <a:xfrm>
              <a:off x="9289089" y="2604015"/>
              <a:ext cx="77816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00" name="Rectangle: Rounded Corners 99"/>
            <p:cNvSpPr/>
            <p:nvPr/>
          </p:nvSpPr>
          <p:spPr>
            <a:xfrm>
              <a:off x="9289089" y="2798096"/>
              <a:ext cx="77816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01" name="Rectangle: Rounded Corners 100"/>
            <p:cNvSpPr/>
            <p:nvPr/>
          </p:nvSpPr>
          <p:spPr>
            <a:xfrm>
              <a:off x="9289089" y="2993511"/>
              <a:ext cx="77816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02" name="Rectangle: Rounded Corners 101"/>
            <p:cNvSpPr/>
            <p:nvPr/>
          </p:nvSpPr>
          <p:spPr>
            <a:xfrm>
              <a:off x="9289089" y="3196684"/>
              <a:ext cx="77816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03" name="Rectangle: Rounded Corners 102"/>
            <p:cNvSpPr/>
            <p:nvPr/>
          </p:nvSpPr>
          <p:spPr>
            <a:xfrm>
              <a:off x="9289089" y="3395060"/>
              <a:ext cx="77816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04" name="Rectangle: Rounded Corners 103"/>
            <p:cNvSpPr/>
            <p:nvPr/>
          </p:nvSpPr>
          <p:spPr>
            <a:xfrm>
              <a:off x="9289089" y="3590475"/>
              <a:ext cx="77816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05" name="Rectangle: Rounded Corners 104"/>
            <p:cNvSpPr/>
            <p:nvPr/>
          </p:nvSpPr>
          <p:spPr>
            <a:xfrm>
              <a:off x="9289089" y="3793648"/>
              <a:ext cx="77816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06" name="Rectangle: Rounded Corners 105"/>
            <p:cNvSpPr/>
            <p:nvPr/>
          </p:nvSpPr>
          <p:spPr>
            <a:xfrm>
              <a:off x="9289089" y="4006252"/>
              <a:ext cx="77816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07" name="Rectangle: Rounded Corners 106"/>
            <p:cNvSpPr/>
            <p:nvPr/>
          </p:nvSpPr>
          <p:spPr>
            <a:xfrm>
              <a:off x="9289089" y="4201667"/>
              <a:ext cx="77816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08" name="Rectangle: Rounded Corners 107"/>
            <p:cNvSpPr/>
            <p:nvPr/>
          </p:nvSpPr>
          <p:spPr>
            <a:xfrm>
              <a:off x="9289089" y="4404840"/>
              <a:ext cx="77816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09" name="Rectangle: Rounded Corners 108"/>
            <p:cNvSpPr/>
            <p:nvPr/>
          </p:nvSpPr>
          <p:spPr>
            <a:xfrm>
              <a:off x="9289089" y="4589132"/>
              <a:ext cx="77816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10" name="Rectangle: Rounded Corners 109"/>
            <p:cNvSpPr/>
            <p:nvPr/>
          </p:nvSpPr>
          <p:spPr>
            <a:xfrm>
              <a:off x="9289089" y="4784547"/>
              <a:ext cx="77816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11" name="Rectangle: Rounded Corners 110"/>
            <p:cNvSpPr/>
            <p:nvPr/>
          </p:nvSpPr>
          <p:spPr>
            <a:xfrm>
              <a:off x="8902951" y="1606533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12" name="Rectangle: Rounded Corners 111"/>
            <p:cNvSpPr/>
            <p:nvPr/>
          </p:nvSpPr>
          <p:spPr>
            <a:xfrm>
              <a:off x="8905442" y="2539417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13" name="Rectangle: Rounded Corners 112"/>
            <p:cNvSpPr/>
            <p:nvPr/>
          </p:nvSpPr>
          <p:spPr>
            <a:xfrm>
              <a:off x="8908203" y="2737506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14" name="Rectangle: Rounded Corners 113"/>
            <p:cNvSpPr/>
            <p:nvPr/>
          </p:nvSpPr>
          <p:spPr>
            <a:xfrm>
              <a:off x="8907684" y="2926195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15" name="Rectangle: Rounded Corners 114"/>
            <p:cNvSpPr/>
            <p:nvPr/>
          </p:nvSpPr>
          <p:spPr>
            <a:xfrm>
              <a:off x="8904943" y="2363322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16" name="Rectangle: Rounded Corners 115"/>
            <p:cNvSpPr/>
            <p:nvPr/>
          </p:nvSpPr>
          <p:spPr>
            <a:xfrm>
              <a:off x="8905202" y="3305541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17" name="Rectangle: Rounded Corners 116"/>
            <p:cNvSpPr/>
            <p:nvPr/>
          </p:nvSpPr>
          <p:spPr>
            <a:xfrm>
              <a:off x="8907963" y="3503630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18" name="Rectangle: Rounded Corners 117"/>
            <p:cNvSpPr/>
            <p:nvPr/>
          </p:nvSpPr>
          <p:spPr>
            <a:xfrm>
              <a:off x="8907444" y="3692319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19" name="Rectangle: Rounded Corners 118"/>
            <p:cNvSpPr/>
            <p:nvPr/>
          </p:nvSpPr>
          <p:spPr>
            <a:xfrm>
              <a:off x="8904703" y="3129446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20" name="Rectangle: Rounded Corners 119"/>
            <p:cNvSpPr/>
            <p:nvPr/>
          </p:nvSpPr>
          <p:spPr>
            <a:xfrm>
              <a:off x="8904836" y="4064948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21" name="Rectangle: Rounded Corners 120"/>
            <p:cNvSpPr/>
            <p:nvPr/>
          </p:nvSpPr>
          <p:spPr>
            <a:xfrm>
              <a:off x="8907597" y="4263037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22" name="Rectangle: Rounded Corners 121"/>
            <p:cNvSpPr/>
            <p:nvPr/>
          </p:nvSpPr>
          <p:spPr>
            <a:xfrm>
              <a:off x="8907078" y="4451726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23" name="Rectangle: Rounded Corners 122"/>
            <p:cNvSpPr/>
            <p:nvPr/>
          </p:nvSpPr>
          <p:spPr>
            <a:xfrm>
              <a:off x="8904337" y="3888853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24" name="Rectangle: Rounded Corners 123"/>
            <p:cNvSpPr/>
            <p:nvPr/>
          </p:nvSpPr>
          <p:spPr>
            <a:xfrm>
              <a:off x="8902951" y="4659795"/>
              <a:ext cx="138983" cy="299220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grpSp>
        <p:nvGrpSpPr>
          <p:cNvPr id="125" name="Group 124"/>
          <p:cNvGrpSpPr/>
          <p:nvPr/>
        </p:nvGrpSpPr>
        <p:grpSpPr>
          <a:xfrm>
            <a:off x="8149302" y="5700647"/>
            <a:ext cx="1196514" cy="926520"/>
            <a:chOff x="8149302" y="5700647"/>
            <a:chExt cx="1196514" cy="926520"/>
          </a:xfrm>
        </p:grpSpPr>
        <p:sp>
          <p:nvSpPr>
            <p:cNvPr id="126" name="Oval 125"/>
            <p:cNvSpPr/>
            <p:nvPr/>
          </p:nvSpPr>
          <p:spPr>
            <a:xfrm>
              <a:off x="8149302" y="5700647"/>
              <a:ext cx="887483" cy="926520"/>
            </a:xfrm>
            <a:prstGeom prst="ellipse">
              <a:avLst/>
            </a:prstGeom>
            <a:solidFill>
              <a:srgbClr val="E48D24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27" name="Rectangle: Rounded Corners 126"/>
            <p:cNvSpPr/>
            <p:nvPr/>
          </p:nvSpPr>
          <p:spPr>
            <a:xfrm rot="694126">
              <a:off x="9018006" y="6225810"/>
              <a:ext cx="327810" cy="12864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28" name="Freeform: Shape 127"/>
            <p:cNvSpPr/>
            <p:nvPr/>
          </p:nvSpPr>
          <p:spPr>
            <a:xfrm>
              <a:off x="8179676" y="5730766"/>
              <a:ext cx="828760" cy="422953"/>
            </a:xfrm>
            <a:custGeom>
              <a:avLst/>
              <a:gdLst>
                <a:gd name="connsiteX0" fmla="*/ 0 w 822434"/>
                <a:gd name="connsiteY0" fmla="*/ 470337 h 470337"/>
                <a:gd name="connsiteX1" fmla="*/ 28903 w 822434"/>
                <a:gd name="connsiteY1" fmla="*/ 278524 h 470337"/>
                <a:gd name="connsiteX2" fmla="*/ 78827 w 822434"/>
                <a:gd name="connsiteY2" fmla="*/ 186558 h 470337"/>
                <a:gd name="connsiteX3" fmla="*/ 149772 w 822434"/>
                <a:gd name="connsiteY3" fmla="*/ 99848 h 470337"/>
                <a:gd name="connsiteX4" fmla="*/ 215462 w 822434"/>
                <a:gd name="connsiteY4" fmla="*/ 52551 h 470337"/>
                <a:gd name="connsiteX5" fmla="*/ 317938 w 822434"/>
                <a:gd name="connsiteY5" fmla="*/ 5255 h 470337"/>
                <a:gd name="connsiteX6" fmla="*/ 436179 w 822434"/>
                <a:gd name="connsiteY6" fmla="*/ 0 h 470337"/>
                <a:gd name="connsiteX7" fmla="*/ 564931 w 822434"/>
                <a:gd name="connsiteY7" fmla="*/ 36786 h 470337"/>
                <a:gd name="connsiteX8" fmla="*/ 643758 w 822434"/>
                <a:gd name="connsiteY8" fmla="*/ 73572 h 470337"/>
                <a:gd name="connsiteX9" fmla="*/ 706821 w 822434"/>
                <a:gd name="connsiteY9" fmla="*/ 144517 h 470337"/>
                <a:gd name="connsiteX10" fmla="*/ 777765 w 822434"/>
                <a:gd name="connsiteY10" fmla="*/ 233855 h 470337"/>
                <a:gd name="connsiteX11" fmla="*/ 822434 w 822434"/>
                <a:gd name="connsiteY11" fmla="*/ 402020 h 470337"/>
                <a:gd name="connsiteX12" fmla="*/ 819807 w 822434"/>
                <a:gd name="connsiteY12" fmla="*/ 462455 h 470337"/>
                <a:gd name="connsiteX13" fmla="*/ 751490 w 822434"/>
                <a:gd name="connsiteY13" fmla="*/ 378372 h 470337"/>
                <a:gd name="connsiteX14" fmla="*/ 670034 w 822434"/>
                <a:gd name="connsiteY14" fmla="*/ 346841 h 470337"/>
                <a:gd name="connsiteX15" fmla="*/ 593834 w 822434"/>
                <a:gd name="connsiteY15" fmla="*/ 352096 h 470337"/>
                <a:gd name="connsiteX16" fmla="*/ 536027 w 822434"/>
                <a:gd name="connsiteY16" fmla="*/ 341586 h 470337"/>
                <a:gd name="connsiteX17" fmla="*/ 483476 w 822434"/>
                <a:gd name="connsiteY17" fmla="*/ 323193 h 470337"/>
                <a:gd name="connsiteX18" fmla="*/ 386255 w 822434"/>
                <a:gd name="connsiteY18" fmla="*/ 320565 h 470337"/>
                <a:gd name="connsiteX19" fmla="*/ 302172 w 822434"/>
                <a:gd name="connsiteY19" fmla="*/ 325820 h 470337"/>
                <a:gd name="connsiteX20" fmla="*/ 270641 w 822434"/>
                <a:gd name="connsiteY20" fmla="*/ 328448 h 470337"/>
                <a:gd name="connsiteX21" fmla="*/ 189186 w 822434"/>
                <a:gd name="connsiteY21" fmla="*/ 357351 h 470337"/>
                <a:gd name="connsiteX22" fmla="*/ 136634 w 822434"/>
                <a:gd name="connsiteY22" fmla="*/ 381000 h 470337"/>
                <a:gd name="connsiteX23" fmla="*/ 112986 w 822434"/>
                <a:gd name="connsiteY23" fmla="*/ 396765 h 470337"/>
                <a:gd name="connsiteX24" fmla="*/ 81455 w 822434"/>
                <a:gd name="connsiteY24" fmla="*/ 423041 h 470337"/>
                <a:gd name="connsiteX25" fmla="*/ 60434 w 822434"/>
                <a:gd name="connsiteY25" fmla="*/ 438806 h 470337"/>
                <a:gd name="connsiteX26" fmla="*/ 0 w 822434"/>
                <a:gd name="connsiteY26" fmla="*/ 470337 h 470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22434" h="470337">
                  <a:moveTo>
                    <a:pt x="0" y="470337"/>
                  </a:moveTo>
                  <a:lnTo>
                    <a:pt x="28903" y="278524"/>
                  </a:lnTo>
                  <a:lnTo>
                    <a:pt x="78827" y="186558"/>
                  </a:lnTo>
                  <a:lnTo>
                    <a:pt x="149772" y="99848"/>
                  </a:lnTo>
                  <a:lnTo>
                    <a:pt x="215462" y="52551"/>
                  </a:lnTo>
                  <a:lnTo>
                    <a:pt x="317938" y="5255"/>
                  </a:lnTo>
                  <a:lnTo>
                    <a:pt x="436179" y="0"/>
                  </a:lnTo>
                  <a:lnTo>
                    <a:pt x="564931" y="36786"/>
                  </a:lnTo>
                  <a:lnTo>
                    <a:pt x="643758" y="73572"/>
                  </a:lnTo>
                  <a:lnTo>
                    <a:pt x="706821" y="144517"/>
                  </a:lnTo>
                  <a:lnTo>
                    <a:pt x="777765" y="233855"/>
                  </a:lnTo>
                  <a:lnTo>
                    <a:pt x="822434" y="402020"/>
                  </a:lnTo>
                  <a:lnTo>
                    <a:pt x="819807" y="462455"/>
                  </a:lnTo>
                  <a:lnTo>
                    <a:pt x="751490" y="378372"/>
                  </a:lnTo>
                  <a:lnTo>
                    <a:pt x="670034" y="346841"/>
                  </a:lnTo>
                  <a:lnTo>
                    <a:pt x="593834" y="352096"/>
                  </a:lnTo>
                  <a:lnTo>
                    <a:pt x="536027" y="341586"/>
                  </a:lnTo>
                  <a:lnTo>
                    <a:pt x="483476" y="323193"/>
                  </a:lnTo>
                  <a:lnTo>
                    <a:pt x="386255" y="320565"/>
                  </a:lnTo>
                  <a:lnTo>
                    <a:pt x="302172" y="325820"/>
                  </a:lnTo>
                  <a:cubicBezTo>
                    <a:pt x="275912" y="328738"/>
                    <a:pt x="286455" y="328448"/>
                    <a:pt x="270641" y="328448"/>
                  </a:cubicBezTo>
                  <a:lnTo>
                    <a:pt x="189186" y="357351"/>
                  </a:lnTo>
                  <a:lnTo>
                    <a:pt x="136634" y="381000"/>
                  </a:lnTo>
                  <a:cubicBezTo>
                    <a:pt x="116647" y="395275"/>
                    <a:pt x="124980" y="390767"/>
                    <a:pt x="112986" y="396765"/>
                  </a:cubicBezTo>
                  <a:lnTo>
                    <a:pt x="81455" y="423041"/>
                  </a:lnTo>
                  <a:cubicBezTo>
                    <a:pt x="62397" y="439376"/>
                    <a:pt x="71137" y="438806"/>
                    <a:pt x="60434" y="438806"/>
                  </a:cubicBezTo>
                  <a:lnTo>
                    <a:pt x="0" y="470337"/>
                  </a:lnTo>
                  <a:close/>
                </a:path>
              </a:pathLst>
            </a:custGeom>
            <a:solidFill>
              <a:srgbClr val="EBA9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grpSp>
        <p:nvGrpSpPr>
          <p:cNvPr id="129" name="Group 128"/>
          <p:cNvGrpSpPr/>
          <p:nvPr/>
        </p:nvGrpSpPr>
        <p:grpSpPr>
          <a:xfrm rot="6891701">
            <a:off x="8902348" y="53768"/>
            <a:ext cx="925947" cy="1248118"/>
            <a:chOff x="4541519" y="800814"/>
            <a:chExt cx="1775015" cy="1856748"/>
          </a:xfrm>
        </p:grpSpPr>
        <p:sp>
          <p:nvSpPr>
            <p:cNvPr id="130" name="Rectangle: Rounded Corners 129"/>
            <p:cNvSpPr/>
            <p:nvPr/>
          </p:nvSpPr>
          <p:spPr>
            <a:xfrm>
              <a:off x="4755748" y="800814"/>
              <a:ext cx="1560786" cy="1856748"/>
            </a:xfrm>
            <a:prstGeom prst="roundRect">
              <a:avLst>
                <a:gd name="adj" fmla="val 0"/>
              </a:avLst>
            </a:prstGeom>
            <a:solidFill>
              <a:srgbClr val="F351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31" name="Rectangle: Rounded Corners 130"/>
            <p:cNvSpPr/>
            <p:nvPr/>
          </p:nvSpPr>
          <p:spPr>
            <a:xfrm>
              <a:off x="4906221" y="1011018"/>
              <a:ext cx="1259840" cy="277942"/>
            </a:xfrm>
            <a:prstGeom prst="roundRect">
              <a:avLst>
                <a:gd name="adj" fmla="val 530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32" name="Rectangle: Top Corners Rounded 131"/>
            <p:cNvSpPr/>
            <p:nvPr/>
          </p:nvSpPr>
          <p:spPr>
            <a:xfrm rot="16200000">
              <a:off x="3737628" y="1604705"/>
              <a:ext cx="1856748" cy="248965"/>
            </a:xfrm>
            <a:prstGeom prst="round2SameRect">
              <a:avLst/>
            </a:prstGeom>
            <a:solidFill>
              <a:srgbClr val="5184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cxnSp>
          <p:nvCxnSpPr>
            <p:cNvPr id="133" name="Straight Connector 132"/>
            <p:cNvCxnSpPr/>
            <p:nvPr/>
          </p:nvCxnSpPr>
          <p:spPr>
            <a:xfrm>
              <a:off x="5029200" y="1072195"/>
              <a:ext cx="1035781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/>
            <p:cNvCxnSpPr/>
            <p:nvPr/>
          </p:nvCxnSpPr>
          <p:spPr>
            <a:xfrm>
              <a:off x="5029200" y="1159859"/>
              <a:ext cx="1035781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6" name="Rectangle: Rounded Corners 10"/>
          <p:cNvSpPr/>
          <p:nvPr/>
        </p:nvSpPr>
        <p:spPr>
          <a:xfrm>
            <a:off x="10241607" y="1245214"/>
            <a:ext cx="1699842" cy="4333632"/>
          </a:xfrm>
          <a:custGeom>
            <a:avLst/>
            <a:gdLst>
              <a:gd name="connsiteX0" fmla="*/ 0 w 2410308"/>
              <a:gd name="connsiteY0" fmla="*/ 69224 h 3889948"/>
              <a:gd name="connsiteX1" fmla="*/ 69224 w 2410308"/>
              <a:gd name="connsiteY1" fmla="*/ 0 h 3889948"/>
              <a:gd name="connsiteX2" fmla="*/ 2341084 w 2410308"/>
              <a:gd name="connsiteY2" fmla="*/ 0 h 3889948"/>
              <a:gd name="connsiteX3" fmla="*/ 2410308 w 2410308"/>
              <a:gd name="connsiteY3" fmla="*/ 69224 h 3889948"/>
              <a:gd name="connsiteX4" fmla="*/ 2410308 w 2410308"/>
              <a:gd name="connsiteY4" fmla="*/ 3820724 h 3889948"/>
              <a:gd name="connsiteX5" fmla="*/ 2341084 w 2410308"/>
              <a:gd name="connsiteY5" fmla="*/ 3889948 h 3889948"/>
              <a:gd name="connsiteX6" fmla="*/ 69224 w 2410308"/>
              <a:gd name="connsiteY6" fmla="*/ 3889948 h 3889948"/>
              <a:gd name="connsiteX7" fmla="*/ 0 w 2410308"/>
              <a:gd name="connsiteY7" fmla="*/ 3820724 h 3889948"/>
              <a:gd name="connsiteX8" fmla="*/ 0 w 2410308"/>
              <a:gd name="connsiteY8" fmla="*/ 69224 h 3889948"/>
              <a:gd name="connsiteX0-1" fmla="*/ 0 w 2410333"/>
              <a:gd name="connsiteY0-2" fmla="*/ 335232 h 4155956"/>
              <a:gd name="connsiteX1-3" fmla="*/ 69224 w 2410333"/>
              <a:gd name="connsiteY1-4" fmla="*/ 266008 h 4155956"/>
              <a:gd name="connsiteX2-5" fmla="*/ 2374335 w 2410333"/>
              <a:gd name="connsiteY2-6" fmla="*/ 0 h 4155956"/>
              <a:gd name="connsiteX3-7" fmla="*/ 2410308 w 2410333"/>
              <a:gd name="connsiteY3-8" fmla="*/ 335232 h 4155956"/>
              <a:gd name="connsiteX4-9" fmla="*/ 2410308 w 2410333"/>
              <a:gd name="connsiteY4-10" fmla="*/ 4086732 h 4155956"/>
              <a:gd name="connsiteX5-11" fmla="*/ 2341084 w 2410333"/>
              <a:gd name="connsiteY5-12" fmla="*/ 4155956 h 4155956"/>
              <a:gd name="connsiteX6-13" fmla="*/ 69224 w 2410333"/>
              <a:gd name="connsiteY6-14" fmla="*/ 4155956 h 4155956"/>
              <a:gd name="connsiteX7-15" fmla="*/ 0 w 2410333"/>
              <a:gd name="connsiteY7-16" fmla="*/ 4086732 h 4155956"/>
              <a:gd name="connsiteX8-17" fmla="*/ 0 w 2410333"/>
              <a:gd name="connsiteY8-18" fmla="*/ 335232 h 4155956"/>
              <a:gd name="connsiteX0-19" fmla="*/ 0 w 2410333"/>
              <a:gd name="connsiteY0-20" fmla="*/ 335232 h 4155956"/>
              <a:gd name="connsiteX1-21" fmla="*/ 69224 w 2410333"/>
              <a:gd name="connsiteY1-22" fmla="*/ 266008 h 4155956"/>
              <a:gd name="connsiteX2-23" fmla="*/ 2374335 w 2410333"/>
              <a:gd name="connsiteY2-24" fmla="*/ 0 h 4155956"/>
              <a:gd name="connsiteX3-25" fmla="*/ 2410308 w 2410333"/>
              <a:gd name="connsiteY3-26" fmla="*/ 335232 h 4155956"/>
              <a:gd name="connsiteX4-27" fmla="*/ 2410308 w 2410333"/>
              <a:gd name="connsiteY4-28" fmla="*/ 4086732 h 4155956"/>
              <a:gd name="connsiteX5-29" fmla="*/ 2341084 w 2410333"/>
              <a:gd name="connsiteY5-30" fmla="*/ 4155956 h 4155956"/>
              <a:gd name="connsiteX6-31" fmla="*/ 69224 w 2410333"/>
              <a:gd name="connsiteY6-32" fmla="*/ 4155956 h 4155956"/>
              <a:gd name="connsiteX7-33" fmla="*/ 0 w 2410333"/>
              <a:gd name="connsiteY7-34" fmla="*/ 4086732 h 4155956"/>
              <a:gd name="connsiteX8-35" fmla="*/ 0 w 2410333"/>
              <a:gd name="connsiteY8-36" fmla="*/ 335232 h 4155956"/>
              <a:gd name="connsiteX0-37" fmla="*/ 0 w 2410333"/>
              <a:gd name="connsiteY0-38" fmla="*/ 335232 h 4155956"/>
              <a:gd name="connsiteX1-39" fmla="*/ 69224 w 2410333"/>
              <a:gd name="connsiteY1-40" fmla="*/ 266008 h 4155956"/>
              <a:gd name="connsiteX2-41" fmla="*/ 2374335 w 2410333"/>
              <a:gd name="connsiteY2-42" fmla="*/ 0 h 4155956"/>
              <a:gd name="connsiteX3-43" fmla="*/ 2410308 w 2410333"/>
              <a:gd name="connsiteY3-44" fmla="*/ 335232 h 4155956"/>
              <a:gd name="connsiteX4-45" fmla="*/ 2410308 w 2410333"/>
              <a:gd name="connsiteY4-46" fmla="*/ 4086732 h 4155956"/>
              <a:gd name="connsiteX5-47" fmla="*/ 2341084 w 2410333"/>
              <a:gd name="connsiteY5-48" fmla="*/ 4155956 h 4155956"/>
              <a:gd name="connsiteX6-49" fmla="*/ 69224 w 2410333"/>
              <a:gd name="connsiteY6-50" fmla="*/ 4155956 h 4155956"/>
              <a:gd name="connsiteX7-51" fmla="*/ 0 w 2410333"/>
              <a:gd name="connsiteY7-52" fmla="*/ 4086732 h 4155956"/>
              <a:gd name="connsiteX8-53" fmla="*/ 0 w 2410333"/>
              <a:gd name="connsiteY8-54" fmla="*/ 335232 h 4155956"/>
              <a:gd name="connsiteX0-55" fmla="*/ 0 w 2476810"/>
              <a:gd name="connsiteY0-56" fmla="*/ 335232 h 4316178"/>
              <a:gd name="connsiteX1-57" fmla="*/ 69224 w 2476810"/>
              <a:gd name="connsiteY1-58" fmla="*/ 266008 h 4316178"/>
              <a:gd name="connsiteX2-59" fmla="*/ 2374335 w 2476810"/>
              <a:gd name="connsiteY2-60" fmla="*/ 0 h 4316178"/>
              <a:gd name="connsiteX3-61" fmla="*/ 2410308 w 2476810"/>
              <a:gd name="connsiteY3-62" fmla="*/ 335232 h 4316178"/>
              <a:gd name="connsiteX4-63" fmla="*/ 2476810 w 2476810"/>
              <a:gd name="connsiteY4-64" fmla="*/ 4311176 h 4316178"/>
              <a:gd name="connsiteX5-65" fmla="*/ 2341084 w 2476810"/>
              <a:gd name="connsiteY5-66" fmla="*/ 4155956 h 4316178"/>
              <a:gd name="connsiteX6-67" fmla="*/ 69224 w 2476810"/>
              <a:gd name="connsiteY6-68" fmla="*/ 4155956 h 4316178"/>
              <a:gd name="connsiteX7-69" fmla="*/ 0 w 2476810"/>
              <a:gd name="connsiteY7-70" fmla="*/ 4086732 h 4316178"/>
              <a:gd name="connsiteX8-71" fmla="*/ 0 w 2476810"/>
              <a:gd name="connsiteY8-72" fmla="*/ 335232 h 4316178"/>
              <a:gd name="connsiteX0-73" fmla="*/ 0 w 2476810"/>
              <a:gd name="connsiteY0-74" fmla="*/ 335232 h 4363774"/>
              <a:gd name="connsiteX1-75" fmla="*/ 69224 w 2476810"/>
              <a:gd name="connsiteY1-76" fmla="*/ 266008 h 4363774"/>
              <a:gd name="connsiteX2-77" fmla="*/ 2374335 w 2476810"/>
              <a:gd name="connsiteY2-78" fmla="*/ 0 h 4363774"/>
              <a:gd name="connsiteX3-79" fmla="*/ 2410308 w 2476810"/>
              <a:gd name="connsiteY3-80" fmla="*/ 335232 h 4363774"/>
              <a:gd name="connsiteX4-81" fmla="*/ 2476810 w 2476810"/>
              <a:gd name="connsiteY4-82" fmla="*/ 4311176 h 4363774"/>
              <a:gd name="connsiteX5-83" fmla="*/ 2307833 w 2476810"/>
              <a:gd name="connsiteY5-84" fmla="*/ 4363774 h 4363774"/>
              <a:gd name="connsiteX6-85" fmla="*/ 69224 w 2476810"/>
              <a:gd name="connsiteY6-86" fmla="*/ 4155956 h 4363774"/>
              <a:gd name="connsiteX7-87" fmla="*/ 0 w 2476810"/>
              <a:gd name="connsiteY7-88" fmla="*/ 4086732 h 4363774"/>
              <a:gd name="connsiteX8-89" fmla="*/ 0 w 2476810"/>
              <a:gd name="connsiteY8-90" fmla="*/ 335232 h 4363774"/>
              <a:gd name="connsiteX0-91" fmla="*/ 0 w 2526686"/>
              <a:gd name="connsiteY0-92" fmla="*/ 335232 h 4363774"/>
              <a:gd name="connsiteX1-93" fmla="*/ 69224 w 2526686"/>
              <a:gd name="connsiteY1-94" fmla="*/ 266008 h 4363774"/>
              <a:gd name="connsiteX2-95" fmla="*/ 2374335 w 2526686"/>
              <a:gd name="connsiteY2-96" fmla="*/ 0 h 4363774"/>
              <a:gd name="connsiteX3-97" fmla="*/ 2410308 w 2526686"/>
              <a:gd name="connsiteY3-98" fmla="*/ 335232 h 4363774"/>
              <a:gd name="connsiteX4-99" fmla="*/ 2526686 w 2526686"/>
              <a:gd name="connsiteY4-100" fmla="*/ 4236362 h 4363774"/>
              <a:gd name="connsiteX5-101" fmla="*/ 2307833 w 2526686"/>
              <a:gd name="connsiteY5-102" fmla="*/ 4363774 h 4363774"/>
              <a:gd name="connsiteX6-103" fmla="*/ 69224 w 2526686"/>
              <a:gd name="connsiteY6-104" fmla="*/ 4155956 h 4363774"/>
              <a:gd name="connsiteX7-105" fmla="*/ 0 w 2526686"/>
              <a:gd name="connsiteY7-106" fmla="*/ 4086732 h 4363774"/>
              <a:gd name="connsiteX8-107" fmla="*/ 0 w 2526686"/>
              <a:gd name="connsiteY8-108" fmla="*/ 335232 h 4363774"/>
              <a:gd name="connsiteX0-109" fmla="*/ 0 w 2526686"/>
              <a:gd name="connsiteY0-110" fmla="*/ 418359 h 4446901"/>
              <a:gd name="connsiteX1-111" fmla="*/ 69224 w 2526686"/>
              <a:gd name="connsiteY1-112" fmla="*/ 349135 h 4446901"/>
              <a:gd name="connsiteX2-113" fmla="*/ 2249644 w 2526686"/>
              <a:gd name="connsiteY2-114" fmla="*/ 0 h 4446901"/>
              <a:gd name="connsiteX3-115" fmla="*/ 2410308 w 2526686"/>
              <a:gd name="connsiteY3-116" fmla="*/ 418359 h 4446901"/>
              <a:gd name="connsiteX4-117" fmla="*/ 2526686 w 2526686"/>
              <a:gd name="connsiteY4-118" fmla="*/ 4319489 h 4446901"/>
              <a:gd name="connsiteX5-119" fmla="*/ 2307833 w 2526686"/>
              <a:gd name="connsiteY5-120" fmla="*/ 4446901 h 4446901"/>
              <a:gd name="connsiteX6-121" fmla="*/ 69224 w 2526686"/>
              <a:gd name="connsiteY6-122" fmla="*/ 4239083 h 4446901"/>
              <a:gd name="connsiteX7-123" fmla="*/ 0 w 2526686"/>
              <a:gd name="connsiteY7-124" fmla="*/ 4169859 h 4446901"/>
              <a:gd name="connsiteX8-125" fmla="*/ 0 w 2526686"/>
              <a:gd name="connsiteY8-126" fmla="*/ 418359 h 4446901"/>
              <a:gd name="connsiteX0-127" fmla="*/ 0 w 2526686"/>
              <a:gd name="connsiteY0-128" fmla="*/ 418359 h 4446901"/>
              <a:gd name="connsiteX1-129" fmla="*/ 69224 w 2526686"/>
              <a:gd name="connsiteY1-130" fmla="*/ 349135 h 4446901"/>
              <a:gd name="connsiteX2-131" fmla="*/ 2249644 w 2526686"/>
              <a:gd name="connsiteY2-132" fmla="*/ 0 h 4446901"/>
              <a:gd name="connsiteX3-133" fmla="*/ 2476810 w 2526686"/>
              <a:gd name="connsiteY3-134" fmla="*/ 351857 h 4446901"/>
              <a:gd name="connsiteX4-135" fmla="*/ 2526686 w 2526686"/>
              <a:gd name="connsiteY4-136" fmla="*/ 4319489 h 4446901"/>
              <a:gd name="connsiteX5-137" fmla="*/ 2307833 w 2526686"/>
              <a:gd name="connsiteY5-138" fmla="*/ 4446901 h 4446901"/>
              <a:gd name="connsiteX6-139" fmla="*/ 69224 w 2526686"/>
              <a:gd name="connsiteY6-140" fmla="*/ 4239083 h 4446901"/>
              <a:gd name="connsiteX7-141" fmla="*/ 0 w 2526686"/>
              <a:gd name="connsiteY7-142" fmla="*/ 4169859 h 4446901"/>
              <a:gd name="connsiteX8-143" fmla="*/ 0 w 2526686"/>
              <a:gd name="connsiteY8-144" fmla="*/ 418359 h 4446901"/>
              <a:gd name="connsiteX0-145" fmla="*/ 0 w 2526686"/>
              <a:gd name="connsiteY0-146" fmla="*/ 385108 h 4413650"/>
              <a:gd name="connsiteX1-147" fmla="*/ 69224 w 2526686"/>
              <a:gd name="connsiteY1-148" fmla="*/ 315884 h 4413650"/>
              <a:gd name="connsiteX2-149" fmla="*/ 2374335 w 2526686"/>
              <a:gd name="connsiteY2-150" fmla="*/ 0 h 4413650"/>
              <a:gd name="connsiteX3-151" fmla="*/ 2476810 w 2526686"/>
              <a:gd name="connsiteY3-152" fmla="*/ 318606 h 4413650"/>
              <a:gd name="connsiteX4-153" fmla="*/ 2526686 w 2526686"/>
              <a:gd name="connsiteY4-154" fmla="*/ 4286238 h 4413650"/>
              <a:gd name="connsiteX5-155" fmla="*/ 2307833 w 2526686"/>
              <a:gd name="connsiteY5-156" fmla="*/ 4413650 h 4413650"/>
              <a:gd name="connsiteX6-157" fmla="*/ 69224 w 2526686"/>
              <a:gd name="connsiteY6-158" fmla="*/ 4205832 h 4413650"/>
              <a:gd name="connsiteX7-159" fmla="*/ 0 w 2526686"/>
              <a:gd name="connsiteY7-160" fmla="*/ 4136608 h 4413650"/>
              <a:gd name="connsiteX8-161" fmla="*/ 0 w 2526686"/>
              <a:gd name="connsiteY8-162" fmla="*/ 385108 h 4413650"/>
              <a:gd name="connsiteX0-163" fmla="*/ 0 w 2526686"/>
              <a:gd name="connsiteY0-164" fmla="*/ 385108 h 4413650"/>
              <a:gd name="connsiteX1-165" fmla="*/ 69224 w 2526686"/>
              <a:gd name="connsiteY1-166" fmla="*/ 315884 h 4413650"/>
              <a:gd name="connsiteX2-167" fmla="*/ 2374335 w 2526686"/>
              <a:gd name="connsiteY2-168" fmla="*/ 0 h 4413650"/>
              <a:gd name="connsiteX3-169" fmla="*/ 2476810 w 2526686"/>
              <a:gd name="connsiteY3-170" fmla="*/ 318606 h 4413650"/>
              <a:gd name="connsiteX4-171" fmla="*/ 2526686 w 2526686"/>
              <a:gd name="connsiteY4-172" fmla="*/ 4286238 h 4413650"/>
              <a:gd name="connsiteX5-173" fmla="*/ 2307833 w 2526686"/>
              <a:gd name="connsiteY5-174" fmla="*/ 4413650 h 4413650"/>
              <a:gd name="connsiteX6-175" fmla="*/ 69224 w 2526686"/>
              <a:gd name="connsiteY6-176" fmla="*/ 4205832 h 4413650"/>
              <a:gd name="connsiteX7-177" fmla="*/ 0 w 2526686"/>
              <a:gd name="connsiteY7-178" fmla="*/ 4136608 h 4413650"/>
              <a:gd name="connsiteX8-179" fmla="*/ 0 w 2526686"/>
              <a:gd name="connsiteY8-180" fmla="*/ 385108 h 4413650"/>
              <a:gd name="connsiteX0-181" fmla="*/ 0 w 2526686"/>
              <a:gd name="connsiteY0-182" fmla="*/ 385108 h 4413650"/>
              <a:gd name="connsiteX1-183" fmla="*/ 85850 w 2526686"/>
              <a:gd name="connsiteY1-184" fmla="*/ 357448 h 4413650"/>
              <a:gd name="connsiteX2-185" fmla="*/ 2374335 w 2526686"/>
              <a:gd name="connsiteY2-186" fmla="*/ 0 h 4413650"/>
              <a:gd name="connsiteX3-187" fmla="*/ 2476810 w 2526686"/>
              <a:gd name="connsiteY3-188" fmla="*/ 318606 h 4413650"/>
              <a:gd name="connsiteX4-189" fmla="*/ 2526686 w 2526686"/>
              <a:gd name="connsiteY4-190" fmla="*/ 4286238 h 4413650"/>
              <a:gd name="connsiteX5-191" fmla="*/ 2307833 w 2526686"/>
              <a:gd name="connsiteY5-192" fmla="*/ 4413650 h 4413650"/>
              <a:gd name="connsiteX6-193" fmla="*/ 69224 w 2526686"/>
              <a:gd name="connsiteY6-194" fmla="*/ 4205832 h 4413650"/>
              <a:gd name="connsiteX7-195" fmla="*/ 0 w 2526686"/>
              <a:gd name="connsiteY7-196" fmla="*/ 4136608 h 4413650"/>
              <a:gd name="connsiteX8-197" fmla="*/ 0 w 2526686"/>
              <a:gd name="connsiteY8-198" fmla="*/ 385108 h 4413650"/>
              <a:gd name="connsiteX0-199" fmla="*/ 0 w 2526686"/>
              <a:gd name="connsiteY0-200" fmla="*/ 385108 h 4413650"/>
              <a:gd name="connsiteX1-201" fmla="*/ 85850 w 2526686"/>
              <a:gd name="connsiteY1-202" fmla="*/ 357448 h 4413650"/>
              <a:gd name="connsiteX2-203" fmla="*/ 2374335 w 2526686"/>
              <a:gd name="connsiteY2-204" fmla="*/ 0 h 4413650"/>
              <a:gd name="connsiteX3-205" fmla="*/ 2476810 w 2526686"/>
              <a:gd name="connsiteY3-206" fmla="*/ 318606 h 4413650"/>
              <a:gd name="connsiteX4-207" fmla="*/ 2526686 w 2526686"/>
              <a:gd name="connsiteY4-208" fmla="*/ 4286238 h 4413650"/>
              <a:gd name="connsiteX5-209" fmla="*/ 2307833 w 2526686"/>
              <a:gd name="connsiteY5-210" fmla="*/ 4413650 h 4413650"/>
              <a:gd name="connsiteX6-211" fmla="*/ 69224 w 2526686"/>
              <a:gd name="connsiteY6-212" fmla="*/ 4205832 h 4413650"/>
              <a:gd name="connsiteX7-213" fmla="*/ 0 w 2526686"/>
              <a:gd name="connsiteY7-214" fmla="*/ 4136608 h 4413650"/>
              <a:gd name="connsiteX8-215" fmla="*/ 0 w 2526686"/>
              <a:gd name="connsiteY8-216" fmla="*/ 385108 h 4413650"/>
              <a:gd name="connsiteX0-217" fmla="*/ 0 w 2526686"/>
              <a:gd name="connsiteY0-218" fmla="*/ 385108 h 4413650"/>
              <a:gd name="connsiteX1-219" fmla="*/ 85850 w 2526686"/>
              <a:gd name="connsiteY1-220" fmla="*/ 357448 h 4413650"/>
              <a:gd name="connsiteX2-221" fmla="*/ 2374335 w 2526686"/>
              <a:gd name="connsiteY2-222" fmla="*/ 0 h 4413650"/>
              <a:gd name="connsiteX3-223" fmla="*/ 2476810 w 2526686"/>
              <a:gd name="connsiteY3-224" fmla="*/ 318606 h 4413650"/>
              <a:gd name="connsiteX4-225" fmla="*/ 2526686 w 2526686"/>
              <a:gd name="connsiteY4-226" fmla="*/ 4286238 h 4413650"/>
              <a:gd name="connsiteX5-227" fmla="*/ 2307833 w 2526686"/>
              <a:gd name="connsiteY5-228" fmla="*/ 4413650 h 4413650"/>
              <a:gd name="connsiteX6-229" fmla="*/ 69224 w 2526686"/>
              <a:gd name="connsiteY6-230" fmla="*/ 4205832 h 4413650"/>
              <a:gd name="connsiteX7-231" fmla="*/ 0 w 2526686"/>
              <a:gd name="connsiteY7-232" fmla="*/ 4136608 h 4413650"/>
              <a:gd name="connsiteX8-233" fmla="*/ 0 w 2526686"/>
              <a:gd name="connsiteY8-234" fmla="*/ 385108 h 4413650"/>
              <a:gd name="connsiteX0-235" fmla="*/ 0 w 2526686"/>
              <a:gd name="connsiteY0-236" fmla="*/ 385108 h 4413650"/>
              <a:gd name="connsiteX1-237" fmla="*/ 85850 w 2526686"/>
              <a:gd name="connsiteY1-238" fmla="*/ 357448 h 4413650"/>
              <a:gd name="connsiteX2-239" fmla="*/ 2374335 w 2526686"/>
              <a:gd name="connsiteY2-240" fmla="*/ 0 h 4413650"/>
              <a:gd name="connsiteX3-241" fmla="*/ 2476810 w 2526686"/>
              <a:gd name="connsiteY3-242" fmla="*/ 318606 h 4413650"/>
              <a:gd name="connsiteX4-243" fmla="*/ 2526686 w 2526686"/>
              <a:gd name="connsiteY4-244" fmla="*/ 4286238 h 4413650"/>
              <a:gd name="connsiteX5-245" fmla="*/ 2307833 w 2526686"/>
              <a:gd name="connsiteY5-246" fmla="*/ 4413650 h 4413650"/>
              <a:gd name="connsiteX6-247" fmla="*/ 69224 w 2526686"/>
              <a:gd name="connsiteY6-248" fmla="*/ 4205832 h 4413650"/>
              <a:gd name="connsiteX7-249" fmla="*/ 0 w 2526686"/>
              <a:gd name="connsiteY7-250" fmla="*/ 4136608 h 4413650"/>
              <a:gd name="connsiteX8-251" fmla="*/ 0 w 2526686"/>
              <a:gd name="connsiteY8-252" fmla="*/ 385108 h 4413650"/>
              <a:gd name="connsiteX0-253" fmla="*/ 0 w 2526686"/>
              <a:gd name="connsiteY0-254" fmla="*/ 385108 h 4413650"/>
              <a:gd name="connsiteX1-255" fmla="*/ 85850 w 2526686"/>
              <a:gd name="connsiteY1-256" fmla="*/ 357448 h 4413650"/>
              <a:gd name="connsiteX2-257" fmla="*/ 2374335 w 2526686"/>
              <a:gd name="connsiteY2-258" fmla="*/ 0 h 4413650"/>
              <a:gd name="connsiteX3-259" fmla="*/ 2476810 w 2526686"/>
              <a:gd name="connsiteY3-260" fmla="*/ 318606 h 4413650"/>
              <a:gd name="connsiteX4-261" fmla="*/ 2526686 w 2526686"/>
              <a:gd name="connsiteY4-262" fmla="*/ 4286238 h 4413650"/>
              <a:gd name="connsiteX5-263" fmla="*/ 2307833 w 2526686"/>
              <a:gd name="connsiteY5-264" fmla="*/ 4413650 h 4413650"/>
              <a:gd name="connsiteX6-265" fmla="*/ 69224 w 2526686"/>
              <a:gd name="connsiteY6-266" fmla="*/ 4205832 h 4413650"/>
              <a:gd name="connsiteX7-267" fmla="*/ 0 w 2526686"/>
              <a:gd name="connsiteY7-268" fmla="*/ 4136608 h 4413650"/>
              <a:gd name="connsiteX8-269" fmla="*/ 0 w 2526686"/>
              <a:gd name="connsiteY8-270" fmla="*/ 385108 h 4413650"/>
              <a:gd name="connsiteX0-271" fmla="*/ 0 w 2526686"/>
              <a:gd name="connsiteY0-272" fmla="*/ 385108 h 4413650"/>
              <a:gd name="connsiteX1-273" fmla="*/ 85850 w 2526686"/>
              <a:gd name="connsiteY1-274" fmla="*/ 357448 h 4413650"/>
              <a:gd name="connsiteX2-275" fmla="*/ 2374335 w 2526686"/>
              <a:gd name="connsiteY2-276" fmla="*/ 0 h 4413650"/>
              <a:gd name="connsiteX3-277" fmla="*/ 2518374 w 2526686"/>
              <a:gd name="connsiteY3-278" fmla="*/ 210541 h 4413650"/>
              <a:gd name="connsiteX4-279" fmla="*/ 2526686 w 2526686"/>
              <a:gd name="connsiteY4-280" fmla="*/ 4286238 h 4413650"/>
              <a:gd name="connsiteX5-281" fmla="*/ 2307833 w 2526686"/>
              <a:gd name="connsiteY5-282" fmla="*/ 4413650 h 4413650"/>
              <a:gd name="connsiteX6-283" fmla="*/ 69224 w 2526686"/>
              <a:gd name="connsiteY6-284" fmla="*/ 4205832 h 4413650"/>
              <a:gd name="connsiteX7-285" fmla="*/ 0 w 2526686"/>
              <a:gd name="connsiteY7-286" fmla="*/ 4136608 h 4413650"/>
              <a:gd name="connsiteX8-287" fmla="*/ 0 w 2526686"/>
              <a:gd name="connsiteY8-288" fmla="*/ 385108 h 4413650"/>
              <a:gd name="connsiteX0-289" fmla="*/ 0 w 2526686"/>
              <a:gd name="connsiteY0-290" fmla="*/ 351857 h 4380399"/>
              <a:gd name="connsiteX1-291" fmla="*/ 85850 w 2526686"/>
              <a:gd name="connsiteY1-292" fmla="*/ 324197 h 4380399"/>
              <a:gd name="connsiteX2-293" fmla="*/ 2233019 w 2526686"/>
              <a:gd name="connsiteY2-294" fmla="*/ 0 h 4380399"/>
              <a:gd name="connsiteX3-295" fmla="*/ 2518374 w 2526686"/>
              <a:gd name="connsiteY3-296" fmla="*/ 177290 h 4380399"/>
              <a:gd name="connsiteX4-297" fmla="*/ 2526686 w 2526686"/>
              <a:gd name="connsiteY4-298" fmla="*/ 4252987 h 4380399"/>
              <a:gd name="connsiteX5-299" fmla="*/ 2307833 w 2526686"/>
              <a:gd name="connsiteY5-300" fmla="*/ 4380399 h 4380399"/>
              <a:gd name="connsiteX6-301" fmla="*/ 69224 w 2526686"/>
              <a:gd name="connsiteY6-302" fmla="*/ 4172581 h 4380399"/>
              <a:gd name="connsiteX7-303" fmla="*/ 0 w 2526686"/>
              <a:gd name="connsiteY7-304" fmla="*/ 4103357 h 4380399"/>
              <a:gd name="connsiteX8-305" fmla="*/ 0 w 2526686"/>
              <a:gd name="connsiteY8-306" fmla="*/ 351857 h 4380399"/>
              <a:gd name="connsiteX0-307" fmla="*/ 0 w 2526686"/>
              <a:gd name="connsiteY0-308" fmla="*/ 353197 h 4381739"/>
              <a:gd name="connsiteX1-309" fmla="*/ 85850 w 2526686"/>
              <a:gd name="connsiteY1-310" fmla="*/ 325537 h 4381739"/>
              <a:gd name="connsiteX2-311" fmla="*/ 2233019 w 2526686"/>
              <a:gd name="connsiteY2-312" fmla="*/ 1340 h 4381739"/>
              <a:gd name="connsiteX3-313" fmla="*/ 2493435 w 2526686"/>
              <a:gd name="connsiteY3-314" fmla="*/ 29000 h 4381739"/>
              <a:gd name="connsiteX4-315" fmla="*/ 2526686 w 2526686"/>
              <a:gd name="connsiteY4-316" fmla="*/ 4254327 h 4381739"/>
              <a:gd name="connsiteX5-317" fmla="*/ 2307833 w 2526686"/>
              <a:gd name="connsiteY5-318" fmla="*/ 4381739 h 4381739"/>
              <a:gd name="connsiteX6-319" fmla="*/ 69224 w 2526686"/>
              <a:gd name="connsiteY6-320" fmla="*/ 4173921 h 4381739"/>
              <a:gd name="connsiteX7-321" fmla="*/ 0 w 2526686"/>
              <a:gd name="connsiteY7-322" fmla="*/ 4104697 h 4381739"/>
              <a:gd name="connsiteX8-323" fmla="*/ 0 w 2526686"/>
              <a:gd name="connsiteY8-324" fmla="*/ 353197 h 4381739"/>
              <a:gd name="connsiteX0-325" fmla="*/ 0 w 2526686"/>
              <a:gd name="connsiteY0-326" fmla="*/ 348208 h 4376750"/>
              <a:gd name="connsiteX1-327" fmla="*/ 85850 w 2526686"/>
              <a:gd name="connsiteY1-328" fmla="*/ 320548 h 4376750"/>
              <a:gd name="connsiteX2-329" fmla="*/ 2266269 w 2526686"/>
              <a:gd name="connsiteY2-330" fmla="*/ 4664 h 4376750"/>
              <a:gd name="connsiteX3-331" fmla="*/ 2493435 w 2526686"/>
              <a:gd name="connsiteY3-332" fmla="*/ 24011 h 4376750"/>
              <a:gd name="connsiteX4-333" fmla="*/ 2526686 w 2526686"/>
              <a:gd name="connsiteY4-334" fmla="*/ 4249338 h 4376750"/>
              <a:gd name="connsiteX5-335" fmla="*/ 2307833 w 2526686"/>
              <a:gd name="connsiteY5-336" fmla="*/ 4376750 h 4376750"/>
              <a:gd name="connsiteX6-337" fmla="*/ 69224 w 2526686"/>
              <a:gd name="connsiteY6-338" fmla="*/ 4168932 h 4376750"/>
              <a:gd name="connsiteX7-339" fmla="*/ 0 w 2526686"/>
              <a:gd name="connsiteY7-340" fmla="*/ 4099708 h 4376750"/>
              <a:gd name="connsiteX8-341" fmla="*/ 0 w 2526686"/>
              <a:gd name="connsiteY8-342" fmla="*/ 348208 h 4376750"/>
              <a:gd name="connsiteX0-343" fmla="*/ 0 w 2526686"/>
              <a:gd name="connsiteY0-344" fmla="*/ 343544 h 4372086"/>
              <a:gd name="connsiteX1-345" fmla="*/ 85850 w 2526686"/>
              <a:gd name="connsiteY1-346" fmla="*/ 315884 h 4372086"/>
              <a:gd name="connsiteX2-347" fmla="*/ 2266269 w 2526686"/>
              <a:gd name="connsiteY2-348" fmla="*/ 0 h 4372086"/>
              <a:gd name="connsiteX3-349" fmla="*/ 2501747 w 2526686"/>
              <a:gd name="connsiteY3-350" fmla="*/ 152350 h 4372086"/>
              <a:gd name="connsiteX4-351" fmla="*/ 2526686 w 2526686"/>
              <a:gd name="connsiteY4-352" fmla="*/ 4244674 h 4372086"/>
              <a:gd name="connsiteX5-353" fmla="*/ 2307833 w 2526686"/>
              <a:gd name="connsiteY5-354" fmla="*/ 4372086 h 4372086"/>
              <a:gd name="connsiteX6-355" fmla="*/ 69224 w 2526686"/>
              <a:gd name="connsiteY6-356" fmla="*/ 4164268 h 4372086"/>
              <a:gd name="connsiteX7-357" fmla="*/ 0 w 2526686"/>
              <a:gd name="connsiteY7-358" fmla="*/ 4095044 h 4372086"/>
              <a:gd name="connsiteX8-359" fmla="*/ 0 w 2526686"/>
              <a:gd name="connsiteY8-360" fmla="*/ 343544 h 4372086"/>
              <a:gd name="connsiteX0-361" fmla="*/ 0 w 2526686"/>
              <a:gd name="connsiteY0-362" fmla="*/ 459922 h 4488464"/>
              <a:gd name="connsiteX1-363" fmla="*/ 85850 w 2526686"/>
              <a:gd name="connsiteY1-364" fmla="*/ 432262 h 4488464"/>
              <a:gd name="connsiteX2-365" fmla="*/ 2316146 w 2526686"/>
              <a:gd name="connsiteY2-366" fmla="*/ 0 h 4488464"/>
              <a:gd name="connsiteX3-367" fmla="*/ 2501747 w 2526686"/>
              <a:gd name="connsiteY3-368" fmla="*/ 268728 h 4488464"/>
              <a:gd name="connsiteX4-369" fmla="*/ 2526686 w 2526686"/>
              <a:gd name="connsiteY4-370" fmla="*/ 4361052 h 4488464"/>
              <a:gd name="connsiteX5-371" fmla="*/ 2307833 w 2526686"/>
              <a:gd name="connsiteY5-372" fmla="*/ 4488464 h 4488464"/>
              <a:gd name="connsiteX6-373" fmla="*/ 69224 w 2526686"/>
              <a:gd name="connsiteY6-374" fmla="*/ 4280646 h 4488464"/>
              <a:gd name="connsiteX7-375" fmla="*/ 0 w 2526686"/>
              <a:gd name="connsiteY7-376" fmla="*/ 4211422 h 4488464"/>
              <a:gd name="connsiteX8-377" fmla="*/ 0 w 2526686"/>
              <a:gd name="connsiteY8-378" fmla="*/ 459922 h 4488464"/>
              <a:gd name="connsiteX0-379" fmla="*/ 0 w 2526686"/>
              <a:gd name="connsiteY0-380" fmla="*/ 451610 h 4480152"/>
              <a:gd name="connsiteX1-381" fmla="*/ 85850 w 2526686"/>
              <a:gd name="connsiteY1-382" fmla="*/ 423950 h 4480152"/>
              <a:gd name="connsiteX2-383" fmla="*/ 2374335 w 2526686"/>
              <a:gd name="connsiteY2-384" fmla="*/ 0 h 4480152"/>
              <a:gd name="connsiteX3-385" fmla="*/ 2501747 w 2526686"/>
              <a:gd name="connsiteY3-386" fmla="*/ 260416 h 4480152"/>
              <a:gd name="connsiteX4-387" fmla="*/ 2526686 w 2526686"/>
              <a:gd name="connsiteY4-388" fmla="*/ 4352740 h 4480152"/>
              <a:gd name="connsiteX5-389" fmla="*/ 2307833 w 2526686"/>
              <a:gd name="connsiteY5-390" fmla="*/ 4480152 h 4480152"/>
              <a:gd name="connsiteX6-391" fmla="*/ 69224 w 2526686"/>
              <a:gd name="connsiteY6-392" fmla="*/ 4272334 h 4480152"/>
              <a:gd name="connsiteX7-393" fmla="*/ 0 w 2526686"/>
              <a:gd name="connsiteY7-394" fmla="*/ 4203110 h 4480152"/>
              <a:gd name="connsiteX8-395" fmla="*/ 0 w 2526686"/>
              <a:gd name="connsiteY8-396" fmla="*/ 451610 h 4480152"/>
              <a:gd name="connsiteX0-397" fmla="*/ 0 w 2526686"/>
              <a:gd name="connsiteY0-398" fmla="*/ 401733 h 4430275"/>
              <a:gd name="connsiteX1-399" fmla="*/ 85850 w 2526686"/>
              <a:gd name="connsiteY1-400" fmla="*/ 374073 h 4430275"/>
              <a:gd name="connsiteX2-401" fmla="*/ 2407585 w 2526686"/>
              <a:gd name="connsiteY2-402" fmla="*/ 0 h 4430275"/>
              <a:gd name="connsiteX3-403" fmla="*/ 2501747 w 2526686"/>
              <a:gd name="connsiteY3-404" fmla="*/ 210539 h 4430275"/>
              <a:gd name="connsiteX4-405" fmla="*/ 2526686 w 2526686"/>
              <a:gd name="connsiteY4-406" fmla="*/ 4302863 h 4430275"/>
              <a:gd name="connsiteX5-407" fmla="*/ 2307833 w 2526686"/>
              <a:gd name="connsiteY5-408" fmla="*/ 4430275 h 4430275"/>
              <a:gd name="connsiteX6-409" fmla="*/ 69224 w 2526686"/>
              <a:gd name="connsiteY6-410" fmla="*/ 4222457 h 4430275"/>
              <a:gd name="connsiteX7-411" fmla="*/ 0 w 2526686"/>
              <a:gd name="connsiteY7-412" fmla="*/ 4153233 h 4430275"/>
              <a:gd name="connsiteX8-413" fmla="*/ 0 w 2526686"/>
              <a:gd name="connsiteY8-414" fmla="*/ 401733 h 4430275"/>
              <a:gd name="connsiteX0-415" fmla="*/ 0 w 2526686"/>
              <a:gd name="connsiteY0-416" fmla="*/ 401733 h 4521715"/>
              <a:gd name="connsiteX1-417" fmla="*/ 85850 w 2526686"/>
              <a:gd name="connsiteY1-418" fmla="*/ 374073 h 4521715"/>
              <a:gd name="connsiteX2-419" fmla="*/ 2407585 w 2526686"/>
              <a:gd name="connsiteY2-420" fmla="*/ 0 h 4521715"/>
              <a:gd name="connsiteX3-421" fmla="*/ 2501747 w 2526686"/>
              <a:gd name="connsiteY3-422" fmla="*/ 210539 h 4521715"/>
              <a:gd name="connsiteX4-423" fmla="*/ 2526686 w 2526686"/>
              <a:gd name="connsiteY4-424" fmla="*/ 4302863 h 4521715"/>
              <a:gd name="connsiteX5-425" fmla="*/ 2307833 w 2526686"/>
              <a:gd name="connsiteY5-426" fmla="*/ 4521715 h 4521715"/>
              <a:gd name="connsiteX6-427" fmla="*/ 69224 w 2526686"/>
              <a:gd name="connsiteY6-428" fmla="*/ 4222457 h 4521715"/>
              <a:gd name="connsiteX7-429" fmla="*/ 0 w 2526686"/>
              <a:gd name="connsiteY7-430" fmla="*/ 4153233 h 4521715"/>
              <a:gd name="connsiteX8-431" fmla="*/ 0 w 2526686"/>
              <a:gd name="connsiteY8-432" fmla="*/ 401733 h 4521715"/>
              <a:gd name="connsiteX0-433" fmla="*/ 0 w 2501888"/>
              <a:gd name="connsiteY0-434" fmla="*/ 401733 h 4521715"/>
              <a:gd name="connsiteX1-435" fmla="*/ 85850 w 2501888"/>
              <a:gd name="connsiteY1-436" fmla="*/ 374073 h 4521715"/>
              <a:gd name="connsiteX2-437" fmla="*/ 2407585 w 2501888"/>
              <a:gd name="connsiteY2-438" fmla="*/ 0 h 4521715"/>
              <a:gd name="connsiteX3-439" fmla="*/ 2501747 w 2501888"/>
              <a:gd name="connsiteY3-440" fmla="*/ 210539 h 4521715"/>
              <a:gd name="connsiteX4-441" fmla="*/ 2468497 w 2501888"/>
              <a:gd name="connsiteY4-442" fmla="*/ 4327801 h 4521715"/>
              <a:gd name="connsiteX5-443" fmla="*/ 2307833 w 2501888"/>
              <a:gd name="connsiteY5-444" fmla="*/ 4521715 h 4521715"/>
              <a:gd name="connsiteX6-445" fmla="*/ 69224 w 2501888"/>
              <a:gd name="connsiteY6-446" fmla="*/ 4222457 h 4521715"/>
              <a:gd name="connsiteX7-447" fmla="*/ 0 w 2501888"/>
              <a:gd name="connsiteY7-448" fmla="*/ 4153233 h 4521715"/>
              <a:gd name="connsiteX8-449" fmla="*/ 0 w 2501888"/>
              <a:gd name="connsiteY8-450" fmla="*/ 401733 h 4521715"/>
              <a:gd name="connsiteX0-451" fmla="*/ 0 w 2493613"/>
              <a:gd name="connsiteY0-452" fmla="*/ 401733 h 4521715"/>
              <a:gd name="connsiteX1-453" fmla="*/ 85850 w 2493613"/>
              <a:gd name="connsiteY1-454" fmla="*/ 374073 h 4521715"/>
              <a:gd name="connsiteX2-455" fmla="*/ 2407585 w 2493613"/>
              <a:gd name="connsiteY2-456" fmla="*/ 0 h 4521715"/>
              <a:gd name="connsiteX3-457" fmla="*/ 2493435 w 2493613"/>
              <a:gd name="connsiteY3-458" fmla="*/ 185601 h 4521715"/>
              <a:gd name="connsiteX4-459" fmla="*/ 2468497 w 2493613"/>
              <a:gd name="connsiteY4-460" fmla="*/ 4327801 h 4521715"/>
              <a:gd name="connsiteX5-461" fmla="*/ 2307833 w 2493613"/>
              <a:gd name="connsiteY5-462" fmla="*/ 4521715 h 4521715"/>
              <a:gd name="connsiteX6-463" fmla="*/ 69224 w 2493613"/>
              <a:gd name="connsiteY6-464" fmla="*/ 4222457 h 4521715"/>
              <a:gd name="connsiteX7-465" fmla="*/ 0 w 2493613"/>
              <a:gd name="connsiteY7-466" fmla="*/ 4153233 h 4521715"/>
              <a:gd name="connsiteX8-467" fmla="*/ 0 w 2493613"/>
              <a:gd name="connsiteY8-468" fmla="*/ 401733 h 4521715"/>
              <a:gd name="connsiteX0-469" fmla="*/ 0 w 2493613"/>
              <a:gd name="connsiteY0-470" fmla="*/ 368482 h 4488464"/>
              <a:gd name="connsiteX1-471" fmla="*/ 85850 w 2493613"/>
              <a:gd name="connsiteY1-472" fmla="*/ 340822 h 4488464"/>
              <a:gd name="connsiteX2-473" fmla="*/ 2349396 w 2493613"/>
              <a:gd name="connsiteY2-474" fmla="*/ 0 h 4488464"/>
              <a:gd name="connsiteX3-475" fmla="*/ 2493435 w 2493613"/>
              <a:gd name="connsiteY3-476" fmla="*/ 152350 h 4488464"/>
              <a:gd name="connsiteX4-477" fmla="*/ 2468497 w 2493613"/>
              <a:gd name="connsiteY4-478" fmla="*/ 4294550 h 4488464"/>
              <a:gd name="connsiteX5-479" fmla="*/ 2307833 w 2493613"/>
              <a:gd name="connsiteY5-480" fmla="*/ 4488464 h 4488464"/>
              <a:gd name="connsiteX6-481" fmla="*/ 69224 w 2493613"/>
              <a:gd name="connsiteY6-482" fmla="*/ 4189206 h 4488464"/>
              <a:gd name="connsiteX7-483" fmla="*/ 0 w 2493613"/>
              <a:gd name="connsiteY7-484" fmla="*/ 4119982 h 4488464"/>
              <a:gd name="connsiteX8-485" fmla="*/ 0 w 2493613"/>
              <a:gd name="connsiteY8-486" fmla="*/ 368482 h 4488464"/>
              <a:gd name="connsiteX0-487" fmla="*/ 0 w 2493613"/>
              <a:gd name="connsiteY0-488" fmla="*/ 368482 h 4488464"/>
              <a:gd name="connsiteX1-489" fmla="*/ 85850 w 2493613"/>
              <a:gd name="connsiteY1-490" fmla="*/ 340822 h 4488464"/>
              <a:gd name="connsiteX2-491" fmla="*/ 2349396 w 2493613"/>
              <a:gd name="connsiteY2-492" fmla="*/ 0 h 4488464"/>
              <a:gd name="connsiteX3-493" fmla="*/ 2493435 w 2493613"/>
              <a:gd name="connsiteY3-494" fmla="*/ 152350 h 4488464"/>
              <a:gd name="connsiteX4-495" fmla="*/ 2468497 w 2493613"/>
              <a:gd name="connsiteY4-496" fmla="*/ 4294550 h 4488464"/>
              <a:gd name="connsiteX5-497" fmla="*/ 2307833 w 2493613"/>
              <a:gd name="connsiteY5-498" fmla="*/ 4488464 h 4488464"/>
              <a:gd name="connsiteX6-499" fmla="*/ 69224 w 2493613"/>
              <a:gd name="connsiteY6-500" fmla="*/ 4189206 h 4488464"/>
              <a:gd name="connsiteX7-501" fmla="*/ 0 w 2493613"/>
              <a:gd name="connsiteY7-502" fmla="*/ 4119982 h 4488464"/>
              <a:gd name="connsiteX8-503" fmla="*/ 0 w 2493613"/>
              <a:gd name="connsiteY8-504" fmla="*/ 368482 h 4488464"/>
              <a:gd name="connsiteX0-505" fmla="*/ 0 w 2493613"/>
              <a:gd name="connsiteY0-506" fmla="*/ 368482 h 4488464"/>
              <a:gd name="connsiteX1-507" fmla="*/ 85850 w 2493613"/>
              <a:gd name="connsiteY1-508" fmla="*/ 340822 h 4488464"/>
              <a:gd name="connsiteX2-509" fmla="*/ 2349396 w 2493613"/>
              <a:gd name="connsiteY2-510" fmla="*/ 0 h 4488464"/>
              <a:gd name="connsiteX3-511" fmla="*/ 2493435 w 2493613"/>
              <a:gd name="connsiteY3-512" fmla="*/ 152350 h 4488464"/>
              <a:gd name="connsiteX4-513" fmla="*/ 2468497 w 2493613"/>
              <a:gd name="connsiteY4-514" fmla="*/ 4385990 h 4488464"/>
              <a:gd name="connsiteX5-515" fmla="*/ 2307833 w 2493613"/>
              <a:gd name="connsiteY5-516" fmla="*/ 4488464 h 4488464"/>
              <a:gd name="connsiteX6-517" fmla="*/ 69224 w 2493613"/>
              <a:gd name="connsiteY6-518" fmla="*/ 4189206 h 4488464"/>
              <a:gd name="connsiteX7-519" fmla="*/ 0 w 2493613"/>
              <a:gd name="connsiteY7-520" fmla="*/ 4119982 h 4488464"/>
              <a:gd name="connsiteX8-521" fmla="*/ 0 w 2493613"/>
              <a:gd name="connsiteY8-522" fmla="*/ 368482 h 4488464"/>
              <a:gd name="connsiteX0-523" fmla="*/ 0 w 2493675"/>
              <a:gd name="connsiteY0-524" fmla="*/ 368482 h 4489804"/>
              <a:gd name="connsiteX1-525" fmla="*/ 85850 w 2493675"/>
              <a:gd name="connsiteY1-526" fmla="*/ 340822 h 4489804"/>
              <a:gd name="connsiteX2-527" fmla="*/ 2349396 w 2493675"/>
              <a:gd name="connsiteY2-528" fmla="*/ 0 h 4489804"/>
              <a:gd name="connsiteX3-529" fmla="*/ 2493435 w 2493675"/>
              <a:gd name="connsiteY3-530" fmla="*/ 152350 h 4489804"/>
              <a:gd name="connsiteX4-531" fmla="*/ 2476810 w 2493675"/>
              <a:gd name="connsiteY4-532" fmla="*/ 4460805 h 4489804"/>
              <a:gd name="connsiteX5-533" fmla="*/ 2307833 w 2493675"/>
              <a:gd name="connsiteY5-534" fmla="*/ 4488464 h 4489804"/>
              <a:gd name="connsiteX6-535" fmla="*/ 69224 w 2493675"/>
              <a:gd name="connsiteY6-536" fmla="*/ 4189206 h 4489804"/>
              <a:gd name="connsiteX7-537" fmla="*/ 0 w 2493675"/>
              <a:gd name="connsiteY7-538" fmla="*/ 4119982 h 4489804"/>
              <a:gd name="connsiteX8-539" fmla="*/ 0 w 2493675"/>
              <a:gd name="connsiteY8-540" fmla="*/ 368482 h 4489804"/>
              <a:gd name="connsiteX0-541" fmla="*/ 0 w 2494234"/>
              <a:gd name="connsiteY0-542" fmla="*/ 368482 h 4488464"/>
              <a:gd name="connsiteX1-543" fmla="*/ 85850 w 2494234"/>
              <a:gd name="connsiteY1-544" fmla="*/ 340822 h 4488464"/>
              <a:gd name="connsiteX2-545" fmla="*/ 2349396 w 2494234"/>
              <a:gd name="connsiteY2-546" fmla="*/ 0 h 4488464"/>
              <a:gd name="connsiteX3-547" fmla="*/ 2493435 w 2494234"/>
              <a:gd name="connsiteY3-548" fmla="*/ 152350 h 4488464"/>
              <a:gd name="connsiteX4-549" fmla="*/ 2493435 w 2494234"/>
              <a:gd name="connsiteY4-550" fmla="*/ 4394303 h 4488464"/>
              <a:gd name="connsiteX5-551" fmla="*/ 2307833 w 2494234"/>
              <a:gd name="connsiteY5-552" fmla="*/ 4488464 h 4488464"/>
              <a:gd name="connsiteX6-553" fmla="*/ 69224 w 2494234"/>
              <a:gd name="connsiteY6-554" fmla="*/ 4189206 h 4488464"/>
              <a:gd name="connsiteX7-555" fmla="*/ 0 w 2494234"/>
              <a:gd name="connsiteY7-556" fmla="*/ 4119982 h 4488464"/>
              <a:gd name="connsiteX8-557" fmla="*/ 0 w 2494234"/>
              <a:gd name="connsiteY8-558" fmla="*/ 368482 h 4488464"/>
              <a:gd name="connsiteX0-559" fmla="*/ 0 w 2515975"/>
              <a:gd name="connsiteY0-560" fmla="*/ 368482 h 4488464"/>
              <a:gd name="connsiteX1-561" fmla="*/ 85850 w 2515975"/>
              <a:gd name="connsiteY1-562" fmla="*/ 340822 h 4488464"/>
              <a:gd name="connsiteX2-563" fmla="*/ 2349396 w 2515975"/>
              <a:gd name="connsiteY2-564" fmla="*/ 0 h 4488464"/>
              <a:gd name="connsiteX3-565" fmla="*/ 2515782 w 2515975"/>
              <a:gd name="connsiteY3-566" fmla="*/ 152350 h 4488464"/>
              <a:gd name="connsiteX4-567" fmla="*/ 2493435 w 2515975"/>
              <a:gd name="connsiteY4-568" fmla="*/ 4394303 h 4488464"/>
              <a:gd name="connsiteX5-569" fmla="*/ 2307833 w 2515975"/>
              <a:gd name="connsiteY5-570" fmla="*/ 4488464 h 4488464"/>
              <a:gd name="connsiteX6-571" fmla="*/ 69224 w 2515975"/>
              <a:gd name="connsiteY6-572" fmla="*/ 4189206 h 4488464"/>
              <a:gd name="connsiteX7-573" fmla="*/ 0 w 2515975"/>
              <a:gd name="connsiteY7-574" fmla="*/ 4119982 h 4488464"/>
              <a:gd name="connsiteX8-575" fmla="*/ 0 w 2515975"/>
              <a:gd name="connsiteY8-576" fmla="*/ 368482 h 4488464"/>
              <a:gd name="connsiteX0-577" fmla="*/ 0 w 2515975"/>
              <a:gd name="connsiteY0-578" fmla="*/ 347700 h 4467682"/>
              <a:gd name="connsiteX1-579" fmla="*/ 85850 w 2515975"/>
              <a:gd name="connsiteY1-580" fmla="*/ 320040 h 4467682"/>
              <a:gd name="connsiteX2-581" fmla="*/ 2339819 w 2515975"/>
              <a:gd name="connsiteY2-582" fmla="*/ 0 h 4467682"/>
              <a:gd name="connsiteX3-583" fmla="*/ 2515782 w 2515975"/>
              <a:gd name="connsiteY3-584" fmla="*/ 131568 h 4467682"/>
              <a:gd name="connsiteX4-585" fmla="*/ 2493435 w 2515975"/>
              <a:gd name="connsiteY4-586" fmla="*/ 4373521 h 4467682"/>
              <a:gd name="connsiteX5-587" fmla="*/ 2307833 w 2515975"/>
              <a:gd name="connsiteY5-588" fmla="*/ 4467682 h 4467682"/>
              <a:gd name="connsiteX6-589" fmla="*/ 69224 w 2515975"/>
              <a:gd name="connsiteY6-590" fmla="*/ 4168424 h 4467682"/>
              <a:gd name="connsiteX7-591" fmla="*/ 0 w 2515975"/>
              <a:gd name="connsiteY7-592" fmla="*/ 4099200 h 4467682"/>
              <a:gd name="connsiteX8-593" fmla="*/ 0 w 2515975"/>
              <a:gd name="connsiteY8-594" fmla="*/ 347700 h 4467682"/>
              <a:gd name="connsiteX0-595" fmla="*/ 0 w 2515975"/>
              <a:gd name="connsiteY0-596" fmla="*/ 347700 h 4467682"/>
              <a:gd name="connsiteX1-597" fmla="*/ 85850 w 2515975"/>
              <a:gd name="connsiteY1-598" fmla="*/ 307051 h 4467682"/>
              <a:gd name="connsiteX2-599" fmla="*/ 2339819 w 2515975"/>
              <a:gd name="connsiteY2-600" fmla="*/ 0 h 4467682"/>
              <a:gd name="connsiteX3-601" fmla="*/ 2515782 w 2515975"/>
              <a:gd name="connsiteY3-602" fmla="*/ 131568 h 4467682"/>
              <a:gd name="connsiteX4-603" fmla="*/ 2493435 w 2515975"/>
              <a:gd name="connsiteY4-604" fmla="*/ 4373521 h 4467682"/>
              <a:gd name="connsiteX5-605" fmla="*/ 2307833 w 2515975"/>
              <a:gd name="connsiteY5-606" fmla="*/ 4467682 h 4467682"/>
              <a:gd name="connsiteX6-607" fmla="*/ 69224 w 2515975"/>
              <a:gd name="connsiteY6-608" fmla="*/ 4168424 h 4467682"/>
              <a:gd name="connsiteX7-609" fmla="*/ 0 w 2515975"/>
              <a:gd name="connsiteY7-610" fmla="*/ 4099200 h 4467682"/>
              <a:gd name="connsiteX8-611" fmla="*/ 0 w 2515975"/>
              <a:gd name="connsiteY8-612" fmla="*/ 347700 h 4467682"/>
              <a:gd name="connsiteX0-613" fmla="*/ 0 w 2515975"/>
              <a:gd name="connsiteY0-614" fmla="*/ 347700 h 4467682"/>
              <a:gd name="connsiteX1-615" fmla="*/ 85850 w 2515975"/>
              <a:gd name="connsiteY1-616" fmla="*/ 307051 h 4467682"/>
              <a:gd name="connsiteX2-617" fmla="*/ 2339819 w 2515975"/>
              <a:gd name="connsiteY2-618" fmla="*/ 0 h 4467682"/>
              <a:gd name="connsiteX3-619" fmla="*/ 2515782 w 2515975"/>
              <a:gd name="connsiteY3-620" fmla="*/ 131568 h 4467682"/>
              <a:gd name="connsiteX4-621" fmla="*/ 2493435 w 2515975"/>
              <a:gd name="connsiteY4-622" fmla="*/ 4373521 h 4467682"/>
              <a:gd name="connsiteX5-623" fmla="*/ 2307833 w 2515975"/>
              <a:gd name="connsiteY5-624" fmla="*/ 4467682 h 4467682"/>
              <a:gd name="connsiteX6-625" fmla="*/ 69224 w 2515975"/>
              <a:gd name="connsiteY6-626" fmla="*/ 4168424 h 4467682"/>
              <a:gd name="connsiteX7-627" fmla="*/ 0 w 2515975"/>
              <a:gd name="connsiteY7-628" fmla="*/ 4099200 h 4467682"/>
              <a:gd name="connsiteX8-629" fmla="*/ 0 w 2515975"/>
              <a:gd name="connsiteY8-630" fmla="*/ 347700 h 4467682"/>
              <a:gd name="connsiteX0-631" fmla="*/ 0 w 2544613"/>
              <a:gd name="connsiteY0-632" fmla="*/ 347700 h 4467682"/>
              <a:gd name="connsiteX1-633" fmla="*/ 85850 w 2544613"/>
              <a:gd name="connsiteY1-634" fmla="*/ 307051 h 4467682"/>
              <a:gd name="connsiteX2-635" fmla="*/ 2339819 w 2544613"/>
              <a:gd name="connsiteY2-636" fmla="*/ 0 h 4467682"/>
              <a:gd name="connsiteX3-637" fmla="*/ 2544515 w 2544613"/>
              <a:gd name="connsiteY3-638" fmla="*/ 131568 h 4467682"/>
              <a:gd name="connsiteX4-639" fmla="*/ 2493435 w 2544613"/>
              <a:gd name="connsiteY4-640" fmla="*/ 4373521 h 4467682"/>
              <a:gd name="connsiteX5-641" fmla="*/ 2307833 w 2544613"/>
              <a:gd name="connsiteY5-642" fmla="*/ 4467682 h 4467682"/>
              <a:gd name="connsiteX6-643" fmla="*/ 69224 w 2544613"/>
              <a:gd name="connsiteY6-644" fmla="*/ 4168424 h 4467682"/>
              <a:gd name="connsiteX7-645" fmla="*/ 0 w 2544613"/>
              <a:gd name="connsiteY7-646" fmla="*/ 4099200 h 4467682"/>
              <a:gd name="connsiteX8-647" fmla="*/ 0 w 2544613"/>
              <a:gd name="connsiteY8-648" fmla="*/ 347700 h 4467682"/>
              <a:gd name="connsiteX0-649" fmla="*/ 0 w 2544613"/>
              <a:gd name="connsiteY0-650" fmla="*/ 306136 h 4426118"/>
              <a:gd name="connsiteX1-651" fmla="*/ 85850 w 2544613"/>
              <a:gd name="connsiteY1-652" fmla="*/ 265487 h 4426118"/>
              <a:gd name="connsiteX2-653" fmla="*/ 2330242 w 2544613"/>
              <a:gd name="connsiteY2-654" fmla="*/ 0 h 4426118"/>
              <a:gd name="connsiteX3-655" fmla="*/ 2544515 w 2544613"/>
              <a:gd name="connsiteY3-656" fmla="*/ 90004 h 4426118"/>
              <a:gd name="connsiteX4-657" fmla="*/ 2493435 w 2544613"/>
              <a:gd name="connsiteY4-658" fmla="*/ 4331957 h 4426118"/>
              <a:gd name="connsiteX5-659" fmla="*/ 2307833 w 2544613"/>
              <a:gd name="connsiteY5-660" fmla="*/ 4426118 h 4426118"/>
              <a:gd name="connsiteX6-661" fmla="*/ 69224 w 2544613"/>
              <a:gd name="connsiteY6-662" fmla="*/ 4126860 h 4426118"/>
              <a:gd name="connsiteX7-663" fmla="*/ 0 w 2544613"/>
              <a:gd name="connsiteY7-664" fmla="*/ 4057636 h 4426118"/>
              <a:gd name="connsiteX8-665" fmla="*/ 0 w 2544613"/>
              <a:gd name="connsiteY8-666" fmla="*/ 306136 h 4426118"/>
              <a:gd name="connsiteX0-667" fmla="*/ 0 w 2544613"/>
              <a:gd name="connsiteY0-668" fmla="*/ 306136 h 4426118"/>
              <a:gd name="connsiteX1-669" fmla="*/ 85850 w 2544613"/>
              <a:gd name="connsiteY1-670" fmla="*/ 265487 h 4426118"/>
              <a:gd name="connsiteX2-671" fmla="*/ 2330242 w 2544613"/>
              <a:gd name="connsiteY2-672" fmla="*/ 0 h 4426118"/>
              <a:gd name="connsiteX3-673" fmla="*/ 2544515 w 2544613"/>
              <a:gd name="connsiteY3-674" fmla="*/ 90004 h 4426118"/>
              <a:gd name="connsiteX4-675" fmla="*/ 2493435 w 2544613"/>
              <a:gd name="connsiteY4-676" fmla="*/ 4331957 h 4426118"/>
              <a:gd name="connsiteX5-677" fmla="*/ 2307833 w 2544613"/>
              <a:gd name="connsiteY5-678" fmla="*/ 4426118 h 4426118"/>
              <a:gd name="connsiteX6-679" fmla="*/ 69224 w 2544613"/>
              <a:gd name="connsiteY6-680" fmla="*/ 4126860 h 4426118"/>
              <a:gd name="connsiteX7-681" fmla="*/ 0 w 2544613"/>
              <a:gd name="connsiteY7-682" fmla="*/ 4057636 h 4426118"/>
              <a:gd name="connsiteX8-683" fmla="*/ 0 w 2544613"/>
              <a:gd name="connsiteY8-684" fmla="*/ 306136 h 4426118"/>
              <a:gd name="connsiteX0-685" fmla="*/ 0 w 2544674"/>
              <a:gd name="connsiteY0-686" fmla="*/ 306136 h 4426118"/>
              <a:gd name="connsiteX1-687" fmla="*/ 85850 w 2544674"/>
              <a:gd name="connsiteY1-688" fmla="*/ 265487 h 4426118"/>
              <a:gd name="connsiteX2-689" fmla="*/ 2330242 w 2544674"/>
              <a:gd name="connsiteY2-690" fmla="*/ 0 h 4426118"/>
              <a:gd name="connsiteX3-691" fmla="*/ 2544515 w 2544674"/>
              <a:gd name="connsiteY3-692" fmla="*/ 90004 h 4426118"/>
              <a:gd name="connsiteX4-693" fmla="*/ 2515782 w 2544674"/>
              <a:gd name="connsiteY4-694" fmla="*/ 4331957 h 4426118"/>
              <a:gd name="connsiteX5-695" fmla="*/ 2307833 w 2544674"/>
              <a:gd name="connsiteY5-696" fmla="*/ 4426118 h 4426118"/>
              <a:gd name="connsiteX6-697" fmla="*/ 69224 w 2544674"/>
              <a:gd name="connsiteY6-698" fmla="*/ 4126860 h 4426118"/>
              <a:gd name="connsiteX7-699" fmla="*/ 0 w 2544674"/>
              <a:gd name="connsiteY7-700" fmla="*/ 4057636 h 4426118"/>
              <a:gd name="connsiteX8-701" fmla="*/ 0 w 2544674"/>
              <a:gd name="connsiteY8-702" fmla="*/ 306136 h 4426118"/>
              <a:gd name="connsiteX0-703" fmla="*/ 0 w 2544674"/>
              <a:gd name="connsiteY0-704" fmla="*/ 306136 h 4410531"/>
              <a:gd name="connsiteX1-705" fmla="*/ 85850 w 2544674"/>
              <a:gd name="connsiteY1-706" fmla="*/ 265487 h 4410531"/>
              <a:gd name="connsiteX2-707" fmla="*/ 2330242 w 2544674"/>
              <a:gd name="connsiteY2-708" fmla="*/ 0 h 4410531"/>
              <a:gd name="connsiteX3-709" fmla="*/ 2544515 w 2544674"/>
              <a:gd name="connsiteY3-710" fmla="*/ 90004 h 4410531"/>
              <a:gd name="connsiteX4-711" fmla="*/ 2515782 w 2544674"/>
              <a:gd name="connsiteY4-712" fmla="*/ 4331957 h 4410531"/>
              <a:gd name="connsiteX5-713" fmla="*/ 2307833 w 2544674"/>
              <a:gd name="connsiteY5-714" fmla="*/ 4410531 h 4410531"/>
              <a:gd name="connsiteX6-715" fmla="*/ 69224 w 2544674"/>
              <a:gd name="connsiteY6-716" fmla="*/ 4126860 h 4410531"/>
              <a:gd name="connsiteX7-717" fmla="*/ 0 w 2544674"/>
              <a:gd name="connsiteY7-718" fmla="*/ 4057636 h 4410531"/>
              <a:gd name="connsiteX8-719" fmla="*/ 0 w 2544674"/>
              <a:gd name="connsiteY8-720" fmla="*/ 306136 h 4410531"/>
              <a:gd name="connsiteX0-721" fmla="*/ 0 w 2516086"/>
              <a:gd name="connsiteY0-722" fmla="*/ 306136 h 4410531"/>
              <a:gd name="connsiteX1-723" fmla="*/ 85850 w 2516086"/>
              <a:gd name="connsiteY1-724" fmla="*/ 265487 h 4410531"/>
              <a:gd name="connsiteX2-725" fmla="*/ 2330242 w 2516086"/>
              <a:gd name="connsiteY2-726" fmla="*/ 0 h 4410531"/>
              <a:gd name="connsiteX3-727" fmla="*/ 2515216 w 2516086"/>
              <a:gd name="connsiteY3-728" fmla="*/ 90004 h 4410531"/>
              <a:gd name="connsiteX4-729" fmla="*/ 2515782 w 2516086"/>
              <a:gd name="connsiteY4-730" fmla="*/ 4331957 h 4410531"/>
              <a:gd name="connsiteX5-731" fmla="*/ 2307833 w 2516086"/>
              <a:gd name="connsiteY5-732" fmla="*/ 4410531 h 4410531"/>
              <a:gd name="connsiteX6-733" fmla="*/ 69224 w 2516086"/>
              <a:gd name="connsiteY6-734" fmla="*/ 4126860 h 4410531"/>
              <a:gd name="connsiteX7-735" fmla="*/ 0 w 2516086"/>
              <a:gd name="connsiteY7-736" fmla="*/ 4057636 h 4410531"/>
              <a:gd name="connsiteX8-737" fmla="*/ 0 w 2516086"/>
              <a:gd name="connsiteY8-738" fmla="*/ 306136 h 4410531"/>
              <a:gd name="connsiteX0-739" fmla="*/ 0 w 2516087"/>
              <a:gd name="connsiteY0-740" fmla="*/ 284364 h 4388759"/>
              <a:gd name="connsiteX1-741" fmla="*/ 85850 w 2516087"/>
              <a:gd name="connsiteY1-742" fmla="*/ 243715 h 4388759"/>
              <a:gd name="connsiteX2-743" fmla="*/ 2326986 w 2516087"/>
              <a:gd name="connsiteY2-744" fmla="*/ 0 h 4388759"/>
              <a:gd name="connsiteX3-745" fmla="*/ 2515216 w 2516087"/>
              <a:gd name="connsiteY3-746" fmla="*/ 68232 h 4388759"/>
              <a:gd name="connsiteX4-747" fmla="*/ 2515782 w 2516087"/>
              <a:gd name="connsiteY4-748" fmla="*/ 4310185 h 4388759"/>
              <a:gd name="connsiteX5-749" fmla="*/ 2307833 w 2516087"/>
              <a:gd name="connsiteY5-750" fmla="*/ 4388759 h 4388759"/>
              <a:gd name="connsiteX6-751" fmla="*/ 69224 w 2516087"/>
              <a:gd name="connsiteY6-752" fmla="*/ 4105088 h 4388759"/>
              <a:gd name="connsiteX7-753" fmla="*/ 0 w 2516087"/>
              <a:gd name="connsiteY7-754" fmla="*/ 4035864 h 4388759"/>
              <a:gd name="connsiteX8-755" fmla="*/ 0 w 2516087"/>
              <a:gd name="connsiteY8-756" fmla="*/ 284364 h 4388759"/>
              <a:gd name="connsiteX0-757" fmla="*/ 0 w 2534966"/>
              <a:gd name="connsiteY0-758" fmla="*/ 284364 h 4388759"/>
              <a:gd name="connsiteX1-759" fmla="*/ 85850 w 2534966"/>
              <a:gd name="connsiteY1-760" fmla="*/ 243715 h 4388759"/>
              <a:gd name="connsiteX2-761" fmla="*/ 2326986 w 2534966"/>
              <a:gd name="connsiteY2-762" fmla="*/ 0 h 4388759"/>
              <a:gd name="connsiteX3-763" fmla="*/ 2534748 w 2534966"/>
              <a:gd name="connsiteY3-764" fmla="*/ 79117 h 4388759"/>
              <a:gd name="connsiteX4-765" fmla="*/ 2515782 w 2534966"/>
              <a:gd name="connsiteY4-766" fmla="*/ 4310185 h 4388759"/>
              <a:gd name="connsiteX5-767" fmla="*/ 2307833 w 2534966"/>
              <a:gd name="connsiteY5-768" fmla="*/ 4388759 h 4388759"/>
              <a:gd name="connsiteX6-769" fmla="*/ 69224 w 2534966"/>
              <a:gd name="connsiteY6-770" fmla="*/ 4105088 h 4388759"/>
              <a:gd name="connsiteX7-771" fmla="*/ 0 w 2534966"/>
              <a:gd name="connsiteY7-772" fmla="*/ 4035864 h 4388759"/>
              <a:gd name="connsiteX8-773" fmla="*/ 0 w 2534966"/>
              <a:gd name="connsiteY8-774" fmla="*/ 284364 h 4388759"/>
              <a:gd name="connsiteX0-775" fmla="*/ 0 w 2534966"/>
              <a:gd name="connsiteY0-776" fmla="*/ 281643 h 4386038"/>
              <a:gd name="connsiteX1-777" fmla="*/ 85850 w 2534966"/>
              <a:gd name="connsiteY1-778" fmla="*/ 240994 h 4386038"/>
              <a:gd name="connsiteX2-779" fmla="*/ 2307454 w 2534966"/>
              <a:gd name="connsiteY2-780" fmla="*/ 0 h 4386038"/>
              <a:gd name="connsiteX3-781" fmla="*/ 2534748 w 2534966"/>
              <a:gd name="connsiteY3-782" fmla="*/ 76396 h 4386038"/>
              <a:gd name="connsiteX4-783" fmla="*/ 2515782 w 2534966"/>
              <a:gd name="connsiteY4-784" fmla="*/ 4307464 h 4386038"/>
              <a:gd name="connsiteX5-785" fmla="*/ 2307833 w 2534966"/>
              <a:gd name="connsiteY5-786" fmla="*/ 4386038 h 4386038"/>
              <a:gd name="connsiteX6-787" fmla="*/ 69224 w 2534966"/>
              <a:gd name="connsiteY6-788" fmla="*/ 4102367 h 4386038"/>
              <a:gd name="connsiteX7-789" fmla="*/ 0 w 2534966"/>
              <a:gd name="connsiteY7-790" fmla="*/ 4033143 h 4386038"/>
              <a:gd name="connsiteX8-791" fmla="*/ 0 w 2534966"/>
              <a:gd name="connsiteY8-792" fmla="*/ 281643 h 4386038"/>
              <a:gd name="connsiteX0-793" fmla="*/ 0 w 2534966"/>
              <a:gd name="connsiteY0-794" fmla="*/ 281643 h 4386038"/>
              <a:gd name="connsiteX1-795" fmla="*/ 85850 w 2534966"/>
              <a:gd name="connsiteY1-796" fmla="*/ 240994 h 4386038"/>
              <a:gd name="connsiteX2-797" fmla="*/ 2307454 w 2534966"/>
              <a:gd name="connsiteY2-798" fmla="*/ 0 h 4386038"/>
              <a:gd name="connsiteX3-799" fmla="*/ 2534748 w 2534966"/>
              <a:gd name="connsiteY3-800" fmla="*/ 76396 h 4386038"/>
              <a:gd name="connsiteX4-801" fmla="*/ 2515782 w 2534966"/>
              <a:gd name="connsiteY4-802" fmla="*/ 4307464 h 4386038"/>
              <a:gd name="connsiteX5-803" fmla="*/ 2307833 w 2534966"/>
              <a:gd name="connsiteY5-804" fmla="*/ 4386038 h 4386038"/>
              <a:gd name="connsiteX6-805" fmla="*/ 69224 w 2534966"/>
              <a:gd name="connsiteY6-806" fmla="*/ 4102367 h 4386038"/>
              <a:gd name="connsiteX7-807" fmla="*/ 0 w 2534966"/>
              <a:gd name="connsiteY7-808" fmla="*/ 4033143 h 4386038"/>
              <a:gd name="connsiteX8-809" fmla="*/ 0 w 2534966"/>
              <a:gd name="connsiteY8-810" fmla="*/ 281643 h 4386038"/>
              <a:gd name="connsiteX0-811" fmla="*/ 0 w 2534966"/>
              <a:gd name="connsiteY0-812" fmla="*/ 273479 h 4377874"/>
              <a:gd name="connsiteX1-813" fmla="*/ 85850 w 2534966"/>
              <a:gd name="connsiteY1-814" fmla="*/ 232830 h 4377874"/>
              <a:gd name="connsiteX2-815" fmla="*/ 2291177 w 2534966"/>
              <a:gd name="connsiteY2-816" fmla="*/ 0 h 4377874"/>
              <a:gd name="connsiteX3-817" fmla="*/ 2534748 w 2534966"/>
              <a:gd name="connsiteY3-818" fmla="*/ 68232 h 4377874"/>
              <a:gd name="connsiteX4-819" fmla="*/ 2515782 w 2534966"/>
              <a:gd name="connsiteY4-820" fmla="*/ 4299300 h 4377874"/>
              <a:gd name="connsiteX5-821" fmla="*/ 2307833 w 2534966"/>
              <a:gd name="connsiteY5-822" fmla="*/ 4377874 h 4377874"/>
              <a:gd name="connsiteX6-823" fmla="*/ 69224 w 2534966"/>
              <a:gd name="connsiteY6-824" fmla="*/ 4094203 h 4377874"/>
              <a:gd name="connsiteX7-825" fmla="*/ 0 w 2534966"/>
              <a:gd name="connsiteY7-826" fmla="*/ 4024979 h 4377874"/>
              <a:gd name="connsiteX8-827" fmla="*/ 0 w 2534966"/>
              <a:gd name="connsiteY8-828" fmla="*/ 273479 h 4377874"/>
              <a:gd name="connsiteX0-829" fmla="*/ 0 w 2534966"/>
              <a:gd name="connsiteY0-830" fmla="*/ 273479 h 4345216"/>
              <a:gd name="connsiteX1-831" fmla="*/ 85850 w 2534966"/>
              <a:gd name="connsiteY1-832" fmla="*/ 232830 h 4345216"/>
              <a:gd name="connsiteX2-833" fmla="*/ 2291177 w 2534966"/>
              <a:gd name="connsiteY2-834" fmla="*/ 0 h 4345216"/>
              <a:gd name="connsiteX3-835" fmla="*/ 2534748 w 2534966"/>
              <a:gd name="connsiteY3-836" fmla="*/ 68232 h 4345216"/>
              <a:gd name="connsiteX4-837" fmla="*/ 2515782 w 2534966"/>
              <a:gd name="connsiteY4-838" fmla="*/ 4299300 h 4345216"/>
              <a:gd name="connsiteX5-839" fmla="*/ 2307833 w 2534966"/>
              <a:gd name="connsiteY5-840" fmla="*/ 4345216 h 4345216"/>
              <a:gd name="connsiteX6-841" fmla="*/ 69224 w 2534966"/>
              <a:gd name="connsiteY6-842" fmla="*/ 4094203 h 4345216"/>
              <a:gd name="connsiteX7-843" fmla="*/ 0 w 2534966"/>
              <a:gd name="connsiteY7-844" fmla="*/ 4024979 h 4345216"/>
              <a:gd name="connsiteX8-845" fmla="*/ 0 w 2534966"/>
              <a:gd name="connsiteY8-846" fmla="*/ 273479 h 4345216"/>
              <a:gd name="connsiteX0-847" fmla="*/ 0 w 2535183"/>
              <a:gd name="connsiteY0-848" fmla="*/ 273479 h 4345216"/>
              <a:gd name="connsiteX1-849" fmla="*/ 85850 w 2535183"/>
              <a:gd name="connsiteY1-850" fmla="*/ 232830 h 4345216"/>
              <a:gd name="connsiteX2-851" fmla="*/ 2291177 w 2535183"/>
              <a:gd name="connsiteY2-852" fmla="*/ 0 h 4345216"/>
              <a:gd name="connsiteX3-853" fmla="*/ 2534748 w 2535183"/>
              <a:gd name="connsiteY3-854" fmla="*/ 68232 h 4345216"/>
              <a:gd name="connsiteX4-855" fmla="*/ 2528804 w 2535183"/>
              <a:gd name="connsiteY4-856" fmla="*/ 4304743 h 4345216"/>
              <a:gd name="connsiteX5-857" fmla="*/ 2307833 w 2535183"/>
              <a:gd name="connsiteY5-858" fmla="*/ 4345216 h 4345216"/>
              <a:gd name="connsiteX6-859" fmla="*/ 69224 w 2535183"/>
              <a:gd name="connsiteY6-860" fmla="*/ 4094203 h 4345216"/>
              <a:gd name="connsiteX7-861" fmla="*/ 0 w 2535183"/>
              <a:gd name="connsiteY7-862" fmla="*/ 4024979 h 4345216"/>
              <a:gd name="connsiteX8-863" fmla="*/ 0 w 2535183"/>
              <a:gd name="connsiteY8-864" fmla="*/ 273479 h 4345216"/>
              <a:gd name="connsiteX0-865" fmla="*/ 0 w 2528804"/>
              <a:gd name="connsiteY0-866" fmla="*/ 273479 h 4345216"/>
              <a:gd name="connsiteX1-867" fmla="*/ 85850 w 2528804"/>
              <a:gd name="connsiteY1-868" fmla="*/ 232830 h 4345216"/>
              <a:gd name="connsiteX2-869" fmla="*/ 2291177 w 2528804"/>
              <a:gd name="connsiteY2-870" fmla="*/ 0 h 4345216"/>
              <a:gd name="connsiteX3-871" fmla="*/ 2520323 w 2528804"/>
              <a:gd name="connsiteY3-872" fmla="*/ 75213 h 4345216"/>
              <a:gd name="connsiteX4-873" fmla="*/ 2528804 w 2528804"/>
              <a:gd name="connsiteY4-874" fmla="*/ 4304743 h 4345216"/>
              <a:gd name="connsiteX5-875" fmla="*/ 2307833 w 2528804"/>
              <a:gd name="connsiteY5-876" fmla="*/ 4345216 h 4345216"/>
              <a:gd name="connsiteX6-877" fmla="*/ 69224 w 2528804"/>
              <a:gd name="connsiteY6-878" fmla="*/ 4094203 h 4345216"/>
              <a:gd name="connsiteX7-879" fmla="*/ 0 w 2528804"/>
              <a:gd name="connsiteY7-880" fmla="*/ 4024979 h 4345216"/>
              <a:gd name="connsiteX8-881" fmla="*/ 0 w 2528804"/>
              <a:gd name="connsiteY8-882" fmla="*/ 273479 h 4345216"/>
              <a:gd name="connsiteX0-883" fmla="*/ 0 w 2528804"/>
              <a:gd name="connsiteY0-884" fmla="*/ 303726 h 4375463"/>
              <a:gd name="connsiteX1-885" fmla="*/ 85850 w 2528804"/>
              <a:gd name="connsiteY1-886" fmla="*/ 263077 h 4375463"/>
              <a:gd name="connsiteX2-887" fmla="*/ 2374834 w 2528804"/>
              <a:gd name="connsiteY2-888" fmla="*/ 0 h 4375463"/>
              <a:gd name="connsiteX3-889" fmla="*/ 2520323 w 2528804"/>
              <a:gd name="connsiteY3-890" fmla="*/ 105460 h 4375463"/>
              <a:gd name="connsiteX4-891" fmla="*/ 2528804 w 2528804"/>
              <a:gd name="connsiteY4-892" fmla="*/ 4334990 h 4375463"/>
              <a:gd name="connsiteX5-893" fmla="*/ 2307833 w 2528804"/>
              <a:gd name="connsiteY5-894" fmla="*/ 4375463 h 4375463"/>
              <a:gd name="connsiteX6-895" fmla="*/ 69224 w 2528804"/>
              <a:gd name="connsiteY6-896" fmla="*/ 4124450 h 4375463"/>
              <a:gd name="connsiteX7-897" fmla="*/ 0 w 2528804"/>
              <a:gd name="connsiteY7-898" fmla="*/ 4055226 h 4375463"/>
              <a:gd name="connsiteX8-899" fmla="*/ 0 w 2528804"/>
              <a:gd name="connsiteY8-900" fmla="*/ 303726 h 4375463"/>
              <a:gd name="connsiteX0-901" fmla="*/ 0 w 2537989"/>
              <a:gd name="connsiteY0-902" fmla="*/ 303726 h 4375463"/>
              <a:gd name="connsiteX1-903" fmla="*/ 85850 w 2537989"/>
              <a:gd name="connsiteY1-904" fmla="*/ 263077 h 4375463"/>
              <a:gd name="connsiteX2-905" fmla="*/ 2374834 w 2537989"/>
              <a:gd name="connsiteY2-906" fmla="*/ 0 h 4375463"/>
              <a:gd name="connsiteX3-907" fmla="*/ 2537633 w 2537989"/>
              <a:gd name="connsiteY3-908" fmla="*/ 93827 h 4375463"/>
              <a:gd name="connsiteX4-909" fmla="*/ 2528804 w 2537989"/>
              <a:gd name="connsiteY4-910" fmla="*/ 4334990 h 4375463"/>
              <a:gd name="connsiteX5-911" fmla="*/ 2307833 w 2537989"/>
              <a:gd name="connsiteY5-912" fmla="*/ 4375463 h 4375463"/>
              <a:gd name="connsiteX6-913" fmla="*/ 69224 w 2537989"/>
              <a:gd name="connsiteY6-914" fmla="*/ 4124450 h 4375463"/>
              <a:gd name="connsiteX7-915" fmla="*/ 0 w 2537989"/>
              <a:gd name="connsiteY7-916" fmla="*/ 4055226 h 4375463"/>
              <a:gd name="connsiteX8-917" fmla="*/ 0 w 2537989"/>
              <a:gd name="connsiteY8-918" fmla="*/ 303726 h 4375463"/>
              <a:gd name="connsiteX0-919" fmla="*/ 0 w 2537804"/>
              <a:gd name="connsiteY0-920" fmla="*/ 303726 h 4375463"/>
              <a:gd name="connsiteX1-921" fmla="*/ 85850 w 2537804"/>
              <a:gd name="connsiteY1-922" fmla="*/ 263077 h 4375463"/>
              <a:gd name="connsiteX2-923" fmla="*/ 2374834 w 2537804"/>
              <a:gd name="connsiteY2-924" fmla="*/ 0 h 4375463"/>
              <a:gd name="connsiteX3-925" fmla="*/ 2537633 w 2537804"/>
              <a:gd name="connsiteY3-926" fmla="*/ 93827 h 4375463"/>
              <a:gd name="connsiteX4-927" fmla="*/ 2511495 w 2537804"/>
              <a:gd name="connsiteY4-928" fmla="*/ 4176773 h 4375463"/>
              <a:gd name="connsiteX5-929" fmla="*/ 2307833 w 2537804"/>
              <a:gd name="connsiteY5-930" fmla="*/ 4375463 h 4375463"/>
              <a:gd name="connsiteX6-931" fmla="*/ 69224 w 2537804"/>
              <a:gd name="connsiteY6-932" fmla="*/ 4124450 h 4375463"/>
              <a:gd name="connsiteX7-933" fmla="*/ 0 w 2537804"/>
              <a:gd name="connsiteY7-934" fmla="*/ 4055226 h 4375463"/>
              <a:gd name="connsiteX8-935" fmla="*/ 0 w 2537804"/>
              <a:gd name="connsiteY8-936" fmla="*/ 303726 h 4375463"/>
              <a:gd name="connsiteX0-937" fmla="*/ 0 w 2577846"/>
              <a:gd name="connsiteY0-938" fmla="*/ 303726 h 4375463"/>
              <a:gd name="connsiteX1-939" fmla="*/ 85850 w 2577846"/>
              <a:gd name="connsiteY1-940" fmla="*/ 263077 h 4375463"/>
              <a:gd name="connsiteX2-941" fmla="*/ 2374834 w 2577846"/>
              <a:gd name="connsiteY2-942" fmla="*/ 0 h 4375463"/>
              <a:gd name="connsiteX3-943" fmla="*/ 2537633 w 2577846"/>
              <a:gd name="connsiteY3-944" fmla="*/ 93827 h 4375463"/>
              <a:gd name="connsiteX4-945" fmla="*/ 2577846 w 2577846"/>
              <a:gd name="connsiteY4-946" fmla="*/ 4220981 h 4375463"/>
              <a:gd name="connsiteX5-947" fmla="*/ 2307833 w 2577846"/>
              <a:gd name="connsiteY5-948" fmla="*/ 4375463 h 4375463"/>
              <a:gd name="connsiteX6-949" fmla="*/ 69224 w 2577846"/>
              <a:gd name="connsiteY6-950" fmla="*/ 4124450 h 4375463"/>
              <a:gd name="connsiteX7-951" fmla="*/ 0 w 2577846"/>
              <a:gd name="connsiteY7-952" fmla="*/ 4055226 h 4375463"/>
              <a:gd name="connsiteX8-953" fmla="*/ 0 w 2577846"/>
              <a:gd name="connsiteY8-954" fmla="*/ 303726 h 4375463"/>
              <a:gd name="connsiteX0-955" fmla="*/ 0 w 2577846"/>
              <a:gd name="connsiteY0-956" fmla="*/ 303726 h 4338236"/>
              <a:gd name="connsiteX1-957" fmla="*/ 85850 w 2577846"/>
              <a:gd name="connsiteY1-958" fmla="*/ 263077 h 4338236"/>
              <a:gd name="connsiteX2-959" fmla="*/ 2374834 w 2577846"/>
              <a:gd name="connsiteY2-960" fmla="*/ 0 h 4338236"/>
              <a:gd name="connsiteX3-961" fmla="*/ 2537633 w 2577846"/>
              <a:gd name="connsiteY3-962" fmla="*/ 93827 h 4338236"/>
              <a:gd name="connsiteX4-963" fmla="*/ 2577846 w 2577846"/>
              <a:gd name="connsiteY4-964" fmla="*/ 4220981 h 4338236"/>
              <a:gd name="connsiteX5-965" fmla="*/ 2299178 w 2577846"/>
              <a:gd name="connsiteY5-966" fmla="*/ 4338236 h 4338236"/>
              <a:gd name="connsiteX6-967" fmla="*/ 69224 w 2577846"/>
              <a:gd name="connsiteY6-968" fmla="*/ 4124450 h 4338236"/>
              <a:gd name="connsiteX7-969" fmla="*/ 0 w 2577846"/>
              <a:gd name="connsiteY7-970" fmla="*/ 4055226 h 4338236"/>
              <a:gd name="connsiteX8-971" fmla="*/ 0 w 2577846"/>
              <a:gd name="connsiteY8-972" fmla="*/ 303726 h 4338236"/>
              <a:gd name="connsiteX0-973" fmla="*/ 0 w 2644195"/>
              <a:gd name="connsiteY0-974" fmla="*/ 303726 h 4338236"/>
              <a:gd name="connsiteX1-975" fmla="*/ 85850 w 2644195"/>
              <a:gd name="connsiteY1-976" fmla="*/ 263077 h 4338236"/>
              <a:gd name="connsiteX2-977" fmla="*/ 2374834 w 2644195"/>
              <a:gd name="connsiteY2-978" fmla="*/ 0 h 4338236"/>
              <a:gd name="connsiteX3-979" fmla="*/ 2537633 w 2644195"/>
              <a:gd name="connsiteY3-980" fmla="*/ 93827 h 4338236"/>
              <a:gd name="connsiteX4-981" fmla="*/ 2644195 w 2644195"/>
              <a:gd name="connsiteY4-982" fmla="*/ 4241922 h 4338236"/>
              <a:gd name="connsiteX5-983" fmla="*/ 2299178 w 2644195"/>
              <a:gd name="connsiteY5-984" fmla="*/ 4338236 h 4338236"/>
              <a:gd name="connsiteX6-985" fmla="*/ 69224 w 2644195"/>
              <a:gd name="connsiteY6-986" fmla="*/ 4124450 h 4338236"/>
              <a:gd name="connsiteX7-987" fmla="*/ 0 w 2644195"/>
              <a:gd name="connsiteY7-988" fmla="*/ 4055226 h 4338236"/>
              <a:gd name="connsiteX8-989" fmla="*/ 0 w 2644195"/>
              <a:gd name="connsiteY8-990" fmla="*/ 303726 h 4338236"/>
              <a:gd name="connsiteX0-991" fmla="*/ 0 w 2624002"/>
              <a:gd name="connsiteY0-992" fmla="*/ 303726 h 4338236"/>
              <a:gd name="connsiteX1-993" fmla="*/ 85850 w 2624002"/>
              <a:gd name="connsiteY1-994" fmla="*/ 263077 h 4338236"/>
              <a:gd name="connsiteX2-995" fmla="*/ 2374834 w 2624002"/>
              <a:gd name="connsiteY2-996" fmla="*/ 0 h 4338236"/>
              <a:gd name="connsiteX3-997" fmla="*/ 2537633 w 2624002"/>
              <a:gd name="connsiteY3-998" fmla="*/ 93827 h 4338236"/>
              <a:gd name="connsiteX4-999" fmla="*/ 2624002 w 2624002"/>
              <a:gd name="connsiteY4-1000" fmla="*/ 4239595 h 4338236"/>
              <a:gd name="connsiteX5-1001" fmla="*/ 2299178 w 2624002"/>
              <a:gd name="connsiteY5-1002" fmla="*/ 4338236 h 4338236"/>
              <a:gd name="connsiteX6-1003" fmla="*/ 69224 w 2624002"/>
              <a:gd name="connsiteY6-1004" fmla="*/ 4124450 h 4338236"/>
              <a:gd name="connsiteX7-1005" fmla="*/ 0 w 2624002"/>
              <a:gd name="connsiteY7-1006" fmla="*/ 4055226 h 4338236"/>
              <a:gd name="connsiteX8-1007" fmla="*/ 0 w 2624002"/>
              <a:gd name="connsiteY8-1008" fmla="*/ 303726 h 4338236"/>
              <a:gd name="connsiteX0-1009" fmla="*/ 0 w 2624503"/>
              <a:gd name="connsiteY0-1010" fmla="*/ 303726 h 4338236"/>
              <a:gd name="connsiteX1-1011" fmla="*/ 85850 w 2624503"/>
              <a:gd name="connsiteY1-1012" fmla="*/ 263077 h 4338236"/>
              <a:gd name="connsiteX2-1013" fmla="*/ 2374834 w 2624503"/>
              <a:gd name="connsiteY2-1014" fmla="*/ 0 h 4338236"/>
              <a:gd name="connsiteX3-1015" fmla="*/ 2537633 w 2624503"/>
              <a:gd name="connsiteY3-1016" fmla="*/ 93827 h 4338236"/>
              <a:gd name="connsiteX4-1017" fmla="*/ 2624002 w 2624503"/>
              <a:gd name="connsiteY4-1018" fmla="*/ 4239595 h 4338236"/>
              <a:gd name="connsiteX5-1019" fmla="*/ 2299178 w 2624503"/>
              <a:gd name="connsiteY5-1020" fmla="*/ 4338236 h 4338236"/>
              <a:gd name="connsiteX6-1021" fmla="*/ 69224 w 2624503"/>
              <a:gd name="connsiteY6-1022" fmla="*/ 4124450 h 4338236"/>
              <a:gd name="connsiteX7-1023" fmla="*/ 0 w 2624503"/>
              <a:gd name="connsiteY7-1024" fmla="*/ 4055226 h 4338236"/>
              <a:gd name="connsiteX8-1025" fmla="*/ 0 w 2624503"/>
              <a:gd name="connsiteY8-1026" fmla="*/ 303726 h 4338236"/>
              <a:gd name="connsiteX0-1027" fmla="*/ 0 w 2626606"/>
              <a:gd name="connsiteY0-1028" fmla="*/ 303726 h 4338236"/>
              <a:gd name="connsiteX1-1029" fmla="*/ 85850 w 2626606"/>
              <a:gd name="connsiteY1-1030" fmla="*/ 263077 h 4338236"/>
              <a:gd name="connsiteX2-1031" fmla="*/ 2374834 w 2626606"/>
              <a:gd name="connsiteY2-1032" fmla="*/ 0 h 4338236"/>
              <a:gd name="connsiteX3-1033" fmla="*/ 2537633 w 2626606"/>
              <a:gd name="connsiteY3-1034" fmla="*/ 93827 h 4338236"/>
              <a:gd name="connsiteX4-1035" fmla="*/ 2624002 w 2626606"/>
              <a:gd name="connsiteY4-1036" fmla="*/ 4239595 h 4338236"/>
              <a:gd name="connsiteX5-1037" fmla="*/ 2299178 w 2626606"/>
              <a:gd name="connsiteY5-1038" fmla="*/ 4338236 h 4338236"/>
              <a:gd name="connsiteX6-1039" fmla="*/ 69224 w 2626606"/>
              <a:gd name="connsiteY6-1040" fmla="*/ 4124450 h 4338236"/>
              <a:gd name="connsiteX7-1041" fmla="*/ 0 w 2626606"/>
              <a:gd name="connsiteY7-1042" fmla="*/ 4055226 h 4338236"/>
              <a:gd name="connsiteX8-1043" fmla="*/ 0 w 2626606"/>
              <a:gd name="connsiteY8-1044" fmla="*/ 303726 h 4338236"/>
              <a:gd name="connsiteX0-1045" fmla="*/ 0 w 2624085"/>
              <a:gd name="connsiteY0-1046" fmla="*/ 303726 h 4338236"/>
              <a:gd name="connsiteX1-1047" fmla="*/ 85850 w 2624085"/>
              <a:gd name="connsiteY1-1048" fmla="*/ 263077 h 4338236"/>
              <a:gd name="connsiteX2-1049" fmla="*/ 2374834 w 2624085"/>
              <a:gd name="connsiteY2-1050" fmla="*/ 0 h 4338236"/>
              <a:gd name="connsiteX3-1051" fmla="*/ 2537633 w 2624085"/>
              <a:gd name="connsiteY3-1052" fmla="*/ 93827 h 4338236"/>
              <a:gd name="connsiteX4-1053" fmla="*/ 2624002 w 2624085"/>
              <a:gd name="connsiteY4-1054" fmla="*/ 4239595 h 4338236"/>
              <a:gd name="connsiteX5-1055" fmla="*/ 2299178 w 2624085"/>
              <a:gd name="connsiteY5-1056" fmla="*/ 4338236 h 4338236"/>
              <a:gd name="connsiteX6-1057" fmla="*/ 69224 w 2624085"/>
              <a:gd name="connsiteY6-1058" fmla="*/ 4124450 h 4338236"/>
              <a:gd name="connsiteX7-1059" fmla="*/ 0 w 2624085"/>
              <a:gd name="connsiteY7-1060" fmla="*/ 4055226 h 4338236"/>
              <a:gd name="connsiteX8-1061" fmla="*/ 0 w 2624085"/>
              <a:gd name="connsiteY8-1062" fmla="*/ 303726 h 4338236"/>
              <a:gd name="connsiteX0-1063" fmla="*/ 0 w 2624002"/>
              <a:gd name="connsiteY0-1064" fmla="*/ 303726 h 4338236"/>
              <a:gd name="connsiteX1-1065" fmla="*/ 85850 w 2624002"/>
              <a:gd name="connsiteY1-1066" fmla="*/ 263077 h 4338236"/>
              <a:gd name="connsiteX2-1067" fmla="*/ 2374834 w 2624002"/>
              <a:gd name="connsiteY2-1068" fmla="*/ 0 h 4338236"/>
              <a:gd name="connsiteX3-1069" fmla="*/ 2537633 w 2624002"/>
              <a:gd name="connsiteY3-1070" fmla="*/ 93827 h 4338236"/>
              <a:gd name="connsiteX4-1071" fmla="*/ 2624002 w 2624002"/>
              <a:gd name="connsiteY4-1072" fmla="*/ 4239595 h 4338236"/>
              <a:gd name="connsiteX5-1073" fmla="*/ 2299178 w 2624002"/>
              <a:gd name="connsiteY5-1074" fmla="*/ 4338236 h 4338236"/>
              <a:gd name="connsiteX6-1075" fmla="*/ 69224 w 2624002"/>
              <a:gd name="connsiteY6-1076" fmla="*/ 4124450 h 4338236"/>
              <a:gd name="connsiteX7-1077" fmla="*/ 0 w 2624002"/>
              <a:gd name="connsiteY7-1078" fmla="*/ 4055226 h 4338236"/>
              <a:gd name="connsiteX8-1079" fmla="*/ 0 w 2624002"/>
              <a:gd name="connsiteY8-1080" fmla="*/ 303726 h 4338236"/>
              <a:gd name="connsiteX0-1081" fmla="*/ 0 w 2624002"/>
              <a:gd name="connsiteY0-1082" fmla="*/ 303726 h 4307835"/>
              <a:gd name="connsiteX1-1083" fmla="*/ 85850 w 2624002"/>
              <a:gd name="connsiteY1-1084" fmla="*/ 263077 h 4307835"/>
              <a:gd name="connsiteX2-1085" fmla="*/ 2374834 w 2624002"/>
              <a:gd name="connsiteY2-1086" fmla="*/ 0 h 4307835"/>
              <a:gd name="connsiteX3-1087" fmla="*/ 2537633 w 2624002"/>
              <a:gd name="connsiteY3-1088" fmla="*/ 93827 h 4307835"/>
              <a:gd name="connsiteX4-1089" fmla="*/ 2624002 w 2624002"/>
              <a:gd name="connsiteY4-1090" fmla="*/ 4239595 h 4307835"/>
              <a:gd name="connsiteX5-1091" fmla="*/ 2305430 w 2624002"/>
              <a:gd name="connsiteY5-1092" fmla="*/ 4304033 h 4307835"/>
              <a:gd name="connsiteX6-1093" fmla="*/ 69224 w 2624002"/>
              <a:gd name="connsiteY6-1094" fmla="*/ 4124450 h 4307835"/>
              <a:gd name="connsiteX7-1095" fmla="*/ 0 w 2624002"/>
              <a:gd name="connsiteY7-1096" fmla="*/ 4055226 h 4307835"/>
              <a:gd name="connsiteX8-1097" fmla="*/ 0 w 2624002"/>
              <a:gd name="connsiteY8-1098" fmla="*/ 303726 h 4307835"/>
              <a:gd name="connsiteX0-1099" fmla="*/ 0 w 2624002"/>
              <a:gd name="connsiteY0-1100" fmla="*/ 303726 h 4325622"/>
              <a:gd name="connsiteX1-1101" fmla="*/ 85850 w 2624002"/>
              <a:gd name="connsiteY1-1102" fmla="*/ 263077 h 4325622"/>
              <a:gd name="connsiteX2-1103" fmla="*/ 2374834 w 2624002"/>
              <a:gd name="connsiteY2-1104" fmla="*/ 0 h 4325622"/>
              <a:gd name="connsiteX3-1105" fmla="*/ 2537633 w 2624002"/>
              <a:gd name="connsiteY3-1106" fmla="*/ 93827 h 4325622"/>
              <a:gd name="connsiteX4-1107" fmla="*/ 2624002 w 2624002"/>
              <a:gd name="connsiteY4-1108" fmla="*/ 4239595 h 4325622"/>
              <a:gd name="connsiteX5-1109" fmla="*/ 2323214 w 2624002"/>
              <a:gd name="connsiteY5-1110" fmla="*/ 4325550 h 4325622"/>
              <a:gd name="connsiteX6-1111" fmla="*/ 69224 w 2624002"/>
              <a:gd name="connsiteY6-1112" fmla="*/ 4124450 h 4325622"/>
              <a:gd name="connsiteX7-1113" fmla="*/ 0 w 2624002"/>
              <a:gd name="connsiteY7-1114" fmla="*/ 4055226 h 4325622"/>
              <a:gd name="connsiteX8-1115" fmla="*/ 0 w 2624002"/>
              <a:gd name="connsiteY8-1116" fmla="*/ 303726 h 4325622"/>
              <a:gd name="connsiteX0-1117" fmla="*/ 0 w 2624002"/>
              <a:gd name="connsiteY0-1118" fmla="*/ 303726 h 4325621"/>
              <a:gd name="connsiteX1-1119" fmla="*/ 85850 w 2624002"/>
              <a:gd name="connsiteY1-1120" fmla="*/ 263077 h 4325621"/>
              <a:gd name="connsiteX2-1121" fmla="*/ 2374834 w 2624002"/>
              <a:gd name="connsiteY2-1122" fmla="*/ 0 h 4325621"/>
              <a:gd name="connsiteX3-1123" fmla="*/ 2537633 w 2624002"/>
              <a:gd name="connsiteY3-1124" fmla="*/ 93827 h 4325621"/>
              <a:gd name="connsiteX4-1125" fmla="*/ 2624002 w 2624002"/>
              <a:gd name="connsiteY4-1126" fmla="*/ 4239595 h 4325621"/>
              <a:gd name="connsiteX5-1127" fmla="*/ 2323214 w 2624002"/>
              <a:gd name="connsiteY5-1128" fmla="*/ 4325549 h 4325621"/>
              <a:gd name="connsiteX6-1129" fmla="*/ 69224 w 2624002"/>
              <a:gd name="connsiteY6-1130" fmla="*/ 4124450 h 4325621"/>
              <a:gd name="connsiteX7-1131" fmla="*/ 0 w 2624002"/>
              <a:gd name="connsiteY7-1132" fmla="*/ 4055226 h 4325621"/>
              <a:gd name="connsiteX8-1133" fmla="*/ 0 w 2624002"/>
              <a:gd name="connsiteY8-1134" fmla="*/ 303726 h 4325621"/>
              <a:gd name="connsiteX0-1135" fmla="*/ 0 w 2612201"/>
              <a:gd name="connsiteY0-1136" fmla="*/ 303726 h 4326165"/>
              <a:gd name="connsiteX1-1137" fmla="*/ 85850 w 2612201"/>
              <a:gd name="connsiteY1-1138" fmla="*/ 263077 h 4326165"/>
              <a:gd name="connsiteX2-1139" fmla="*/ 2374834 w 2612201"/>
              <a:gd name="connsiteY2-1140" fmla="*/ 0 h 4326165"/>
              <a:gd name="connsiteX3-1141" fmla="*/ 2537633 w 2612201"/>
              <a:gd name="connsiteY3-1142" fmla="*/ 93827 h 4326165"/>
              <a:gd name="connsiteX4-1143" fmla="*/ 2612201 w 2612201"/>
              <a:gd name="connsiteY4-1144" fmla="*/ 4246660 h 4326165"/>
              <a:gd name="connsiteX5-1145" fmla="*/ 2323214 w 2612201"/>
              <a:gd name="connsiteY5-1146" fmla="*/ 4325549 h 4326165"/>
              <a:gd name="connsiteX6-1147" fmla="*/ 69224 w 2612201"/>
              <a:gd name="connsiteY6-1148" fmla="*/ 4124450 h 4326165"/>
              <a:gd name="connsiteX7-1149" fmla="*/ 0 w 2612201"/>
              <a:gd name="connsiteY7-1150" fmla="*/ 4055226 h 4326165"/>
              <a:gd name="connsiteX8-1151" fmla="*/ 0 w 2612201"/>
              <a:gd name="connsiteY8-1152" fmla="*/ 303726 h 4326165"/>
              <a:gd name="connsiteX0-1153" fmla="*/ 0 w 2581080"/>
              <a:gd name="connsiteY0-1154" fmla="*/ 303726 h 4326165"/>
              <a:gd name="connsiteX1-1155" fmla="*/ 85850 w 2581080"/>
              <a:gd name="connsiteY1-1156" fmla="*/ 263077 h 4326165"/>
              <a:gd name="connsiteX2-1157" fmla="*/ 2374834 w 2581080"/>
              <a:gd name="connsiteY2-1158" fmla="*/ 0 h 4326165"/>
              <a:gd name="connsiteX3-1159" fmla="*/ 2537633 w 2581080"/>
              <a:gd name="connsiteY3-1160" fmla="*/ 93827 h 4326165"/>
              <a:gd name="connsiteX4-1161" fmla="*/ 2581080 w 2581080"/>
              <a:gd name="connsiteY4-1162" fmla="*/ 4246660 h 4326165"/>
              <a:gd name="connsiteX5-1163" fmla="*/ 2323214 w 2581080"/>
              <a:gd name="connsiteY5-1164" fmla="*/ 4325549 h 4326165"/>
              <a:gd name="connsiteX6-1165" fmla="*/ 69224 w 2581080"/>
              <a:gd name="connsiteY6-1166" fmla="*/ 4124450 h 4326165"/>
              <a:gd name="connsiteX7-1167" fmla="*/ 0 w 2581080"/>
              <a:gd name="connsiteY7-1168" fmla="*/ 4055226 h 4326165"/>
              <a:gd name="connsiteX8-1169" fmla="*/ 0 w 2581080"/>
              <a:gd name="connsiteY8-1170" fmla="*/ 303726 h 4326165"/>
              <a:gd name="connsiteX0-1171" fmla="*/ 0 w 2537898"/>
              <a:gd name="connsiteY0-1172" fmla="*/ 303726 h 4328276"/>
              <a:gd name="connsiteX1-1173" fmla="*/ 85850 w 2537898"/>
              <a:gd name="connsiteY1-1174" fmla="*/ 263077 h 4328276"/>
              <a:gd name="connsiteX2-1175" fmla="*/ 2374834 w 2537898"/>
              <a:gd name="connsiteY2-1176" fmla="*/ 0 h 4328276"/>
              <a:gd name="connsiteX3-1177" fmla="*/ 2537633 w 2537898"/>
              <a:gd name="connsiteY3-1178" fmla="*/ 93827 h 4328276"/>
              <a:gd name="connsiteX4-1179" fmla="*/ 2523282 w 2537898"/>
              <a:gd name="connsiteY4-1180" fmla="*/ 4257418 h 4328276"/>
              <a:gd name="connsiteX5-1181" fmla="*/ 2323214 w 2537898"/>
              <a:gd name="connsiteY5-1182" fmla="*/ 4325549 h 4328276"/>
              <a:gd name="connsiteX6-1183" fmla="*/ 69224 w 2537898"/>
              <a:gd name="connsiteY6-1184" fmla="*/ 4124450 h 4328276"/>
              <a:gd name="connsiteX7-1185" fmla="*/ 0 w 2537898"/>
              <a:gd name="connsiteY7-1186" fmla="*/ 4055226 h 4328276"/>
              <a:gd name="connsiteX8-1187" fmla="*/ 0 w 2537898"/>
              <a:gd name="connsiteY8-1188" fmla="*/ 303726 h 4328276"/>
              <a:gd name="connsiteX0-1189" fmla="*/ 0 w 2561223"/>
              <a:gd name="connsiteY0-1190" fmla="*/ 303726 h 4348069"/>
              <a:gd name="connsiteX1-1191" fmla="*/ 85850 w 2561223"/>
              <a:gd name="connsiteY1-1192" fmla="*/ 263077 h 4348069"/>
              <a:gd name="connsiteX2-1193" fmla="*/ 2374834 w 2561223"/>
              <a:gd name="connsiteY2-1194" fmla="*/ 0 h 4348069"/>
              <a:gd name="connsiteX3-1195" fmla="*/ 2537633 w 2561223"/>
              <a:gd name="connsiteY3-1196" fmla="*/ 93827 h 4348069"/>
              <a:gd name="connsiteX4-1197" fmla="*/ 2561223 w 2561223"/>
              <a:gd name="connsiteY4-1198" fmla="*/ 4299090 h 4348069"/>
              <a:gd name="connsiteX5-1199" fmla="*/ 2323214 w 2561223"/>
              <a:gd name="connsiteY5-1200" fmla="*/ 4325549 h 4348069"/>
              <a:gd name="connsiteX6-1201" fmla="*/ 69224 w 2561223"/>
              <a:gd name="connsiteY6-1202" fmla="*/ 4124450 h 4348069"/>
              <a:gd name="connsiteX7-1203" fmla="*/ 0 w 2561223"/>
              <a:gd name="connsiteY7-1204" fmla="*/ 4055226 h 4348069"/>
              <a:gd name="connsiteX8-1205" fmla="*/ 0 w 2561223"/>
              <a:gd name="connsiteY8-1206" fmla="*/ 303726 h 4348069"/>
              <a:gd name="connsiteX0-1207" fmla="*/ 0 w 2537748"/>
              <a:gd name="connsiteY0-1208" fmla="*/ 303726 h 4337857"/>
              <a:gd name="connsiteX1-1209" fmla="*/ 85850 w 2537748"/>
              <a:gd name="connsiteY1-1210" fmla="*/ 263077 h 4337857"/>
              <a:gd name="connsiteX2-1211" fmla="*/ 2374834 w 2537748"/>
              <a:gd name="connsiteY2-1212" fmla="*/ 0 h 4337857"/>
              <a:gd name="connsiteX3-1213" fmla="*/ 2537633 w 2537748"/>
              <a:gd name="connsiteY3-1214" fmla="*/ 93827 h 4337857"/>
              <a:gd name="connsiteX4-1215" fmla="*/ 2495181 w 2537748"/>
              <a:gd name="connsiteY4-1216" fmla="*/ 4281334 h 4337857"/>
              <a:gd name="connsiteX5-1217" fmla="*/ 2323214 w 2537748"/>
              <a:gd name="connsiteY5-1218" fmla="*/ 4325549 h 4337857"/>
              <a:gd name="connsiteX6-1219" fmla="*/ 69224 w 2537748"/>
              <a:gd name="connsiteY6-1220" fmla="*/ 4124450 h 4337857"/>
              <a:gd name="connsiteX7-1221" fmla="*/ 0 w 2537748"/>
              <a:gd name="connsiteY7-1222" fmla="*/ 4055226 h 4337857"/>
              <a:gd name="connsiteX8-1223" fmla="*/ 0 w 2537748"/>
              <a:gd name="connsiteY8-1224" fmla="*/ 303726 h 4337857"/>
              <a:gd name="connsiteX0-1225" fmla="*/ 0 w 2572231"/>
              <a:gd name="connsiteY0-1226" fmla="*/ 303726 h 4327596"/>
              <a:gd name="connsiteX1-1227" fmla="*/ 85850 w 2572231"/>
              <a:gd name="connsiteY1-1228" fmla="*/ 263077 h 4327596"/>
              <a:gd name="connsiteX2-1229" fmla="*/ 2374834 w 2572231"/>
              <a:gd name="connsiteY2-1230" fmla="*/ 0 h 4327596"/>
              <a:gd name="connsiteX3-1231" fmla="*/ 2537633 w 2572231"/>
              <a:gd name="connsiteY3-1232" fmla="*/ 93827 h 4327596"/>
              <a:gd name="connsiteX4-1233" fmla="*/ 2572231 w 2572231"/>
              <a:gd name="connsiteY4-1234" fmla="*/ 4254701 h 4327596"/>
              <a:gd name="connsiteX5-1235" fmla="*/ 2323214 w 2572231"/>
              <a:gd name="connsiteY5-1236" fmla="*/ 4325549 h 4327596"/>
              <a:gd name="connsiteX6-1237" fmla="*/ 69224 w 2572231"/>
              <a:gd name="connsiteY6-1238" fmla="*/ 4124450 h 4327596"/>
              <a:gd name="connsiteX7-1239" fmla="*/ 0 w 2572231"/>
              <a:gd name="connsiteY7-1240" fmla="*/ 4055226 h 4327596"/>
              <a:gd name="connsiteX8-1241" fmla="*/ 0 w 2572231"/>
              <a:gd name="connsiteY8-1242" fmla="*/ 303726 h 4327596"/>
              <a:gd name="connsiteX0-1243" fmla="*/ 0 w 2561224"/>
              <a:gd name="connsiteY0-1244" fmla="*/ 303726 h 4330162"/>
              <a:gd name="connsiteX1-1245" fmla="*/ 85850 w 2561224"/>
              <a:gd name="connsiteY1-1246" fmla="*/ 263077 h 4330162"/>
              <a:gd name="connsiteX2-1247" fmla="*/ 2374834 w 2561224"/>
              <a:gd name="connsiteY2-1248" fmla="*/ 0 h 4330162"/>
              <a:gd name="connsiteX3-1249" fmla="*/ 2537633 w 2561224"/>
              <a:gd name="connsiteY3-1250" fmla="*/ 93827 h 4330162"/>
              <a:gd name="connsiteX4-1251" fmla="*/ 2561224 w 2561224"/>
              <a:gd name="connsiteY4-1252" fmla="*/ 4263579 h 4330162"/>
              <a:gd name="connsiteX5-1253" fmla="*/ 2323214 w 2561224"/>
              <a:gd name="connsiteY5-1254" fmla="*/ 4325549 h 4330162"/>
              <a:gd name="connsiteX6-1255" fmla="*/ 69224 w 2561224"/>
              <a:gd name="connsiteY6-1256" fmla="*/ 4124450 h 4330162"/>
              <a:gd name="connsiteX7-1257" fmla="*/ 0 w 2561224"/>
              <a:gd name="connsiteY7-1258" fmla="*/ 4055226 h 4330162"/>
              <a:gd name="connsiteX8-1259" fmla="*/ 0 w 2561224"/>
              <a:gd name="connsiteY8-1260" fmla="*/ 303726 h 4330162"/>
              <a:gd name="connsiteX0-1261" fmla="*/ 0 w 2561224"/>
              <a:gd name="connsiteY0-1262" fmla="*/ 303726 h 4333632"/>
              <a:gd name="connsiteX1-1263" fmla="*/ 85850 w 2561224"/>
              <a:gd name="connsiteY1-1264" fmla="*/ 263077 h 4333632"/>
              <a:gd name="connsiteX2-1265" fmla="*/ 2374834 w 2561224"/>
              <a:gd name="connsiteY2-1266" fmla="*/ 0 h 4333632"/>
              <a:gd name="connsiteX3-1267" fmla="*/ 2537633 w 2561224"/>
              <a:gd name="connsiteY3-1268" fmla="*/ 93827 h 4333632"/>
              <a:gd name="connsiteX4-1269" fmla="*/ 2561224 w 2561224"/>
              <a:gd name="connsiteY4-1270" fmla="*/ 4272457 h 4333632"/>
              <a:gd name="connsiteX5-1271" fmla="*/ 2323214 w 2561224"/>
              <a:gd name="connsiteY5-1272" fmla="*/ 4325549 h 4333632"/>
              <a:gd name="connsiteX6-1273" fmla="*/ 69224 w 2561224"/>
              <a:gd name="connsiteY6-1274" fmla="*/ 4124450 h 4333632"/>
              <a:gd name="connsiteX7-1275" fmla="*/ 0 w 2561224"/>
              <a:gd name="connsiteY7-1276" fmla="*/ 4055226 h 4333632"/>
              <a:gd name="connsiteX8-1277" fmla="*/ 0 w 2561224"/>
              <a:gd name="connsiteY8-1278" fmla="*/ 303726 h 433363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</a:cxnLst>
            <a:rect l="l" t="t" r="r" b="b"/>
            <a:pathLst>
              <a:path w="2561224" h="4333632">
                <a:moveTo>
                  <a:pt x="0" y="303726"/>
                </a:moveTo>
                <a:cubicBezTo>
                  <a:pt x="0" y="265495"/>
                  <a:pt x="47619" y="263077"/>
                  <a:pt x="85850" y="263077"/>
                </a:cubicBezTo>
                <a:cubicBezTo>
                  <a:pt x="843138" y="151374"/>
                  <a:pt x="1710253" y="69099"/>
                  <a:pt x="2374834" y="0"/>
                </a:cubicBezTo>
                <a:cubicBezTo>
                  <a:pt x="2413065" y="0"/>
                  <a:pt x="2537633" y="55596"/>
                  <a:pt x="2537633" y="93827"/>
                </a:cubicBezTo>
                <a:cubicBezTo>
                  <a:pt x="2540404" y="1452393"/>
                  <a:pt x="2558453" y="2913891"/>
                  <a:pt x="2561224" y="4272457"/>
                </a:cubicBezTo>
                <a:cubicBezTo>
                  <a:pt x="2555456" y="4364203"/>
                  <a:pt x="2361445" y="4325549"/>
                  <a:pt x="2323214" y="4325549"/>
                </a:cubicBezTo>
                <a:lnTo>
                  <a:pt x="69224" y="4124450"/>
                </a:lnTo>
                <a:cubicBezTo>
                  <a:pt x="30993" y="4124450"/>
                  <a:pt x="0" y="4093457"/>
                  <a:pt x="0" y="4055226"/>
                </a:cubicBezTo>
                <a:lnTo>
                  <a:pt x="0" y="303726"/>
                </a:lnTo>
                <a:close/>
              </a:path>
            </a:pathLst>
          </a:custGeom>
          <a:solidFill>
            <a:srgbClr val="EDDC6A"/>
          </a:solidFill>
          <a:ln w="3810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37" name="TextBox 136"/>
          <p:cNvSpPr txBox="1"/>
          <p:nvPr/>
        </p:nvSpPr>
        <p:spPr>
          <a:xfrm>
            <a:off x="209841" y="1708825"/>
            <a:ext cx="6828671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500" b="1" dirty="0" err="1">
                <a:solidFill>
                  <a:schemeClr val="bg1"/>
                </a:solidFill>
              </a:rPr>
              <a:t>Quản</a:t>
            </a:r>
            <a:r>
              <a:rPr lang="en-US" sz="11500" b="1" dirty="0">
                <a:solidFill>
                  <a:schemeClr val="bg1"/>
                </a:solidFill>
              </a:rPr>
              <a:t> Lý </a:t>
            </a:r>
            <a:r>
              <a:rPr lang="en-US" sz="11500" b="1" dirty="0" err="1">
                <a:solidFill>
                  <a:schemeClr val="bg1"/>
                </a:solidFill>
              </a:rPr>
              <a:t>Quán</a:t>
            </a:r>
            <a:r>
              <a:rPr lang="en-US" sz="11500" b="1" dirty="0">
                <a:solidFill>
                  <a:schemeClr val="bg1"/>
                </a:solidFill>
              </a:rPr>
              <a:t> </a:t>
            </a:r>
            <a:r>
              <a:rPr lang="en-US" sz="11500" b="1" dirty="0" err="1">
                <a:solidFill>
                  <a:schemeClr val="bg1"/>
                </a:solidFill>
              </a:rPr>
              <a:t>Bida</a:t>
            </a:r>
            <a:endParaRPr lang="vi-VN" sz="11500" b="1" dirty="0">
              <a:solidFill>
                <a:schemeClr val="bg1"/>
              </a:solidFill>
            </a:endParaRPr>
          </a:p>
        </p:txBody>
      </p:sp>
      <p:sp>
        <p:nvSpPr>
          <p:cNvPr id="139" name="Rectangle: Rounded Corners 138"/>
          <p:cNvSpPr/>
          <p:nvPr/>
        </p:nvSpPr>
        <p:spPr>
          <a:xfrm>
            <a:off x="9516721" y="3407543"/>
            <a:ext cx="138983" cy="154428"/>
          </a:xfrm>
          <a:prstGeom prst="roundRect">
            <a:avLst>
              <a:gd name="adj" fmla="val 14287"/>
            </a:avLst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40" name="Rectangle: Rounded Corners 139"/>
          <p:cNvSpPr/>
          <p:nvPr/>
        </p:nvSpPr>
        <p:spPr>
          <a:xfrm>
            <a:off x="9328330" y="3200236"/>
            <a:ext cx="138983" cy="154428"/>
          </a:xfrm>
          <a:prstGeom prst="roundRect">
            <a:avLst>
              <a:gd name="adj" fmla="val 14287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41" name="Rectangle: Rounded Corners 140"/>
          <p:cNvSpPr/>
          <p:nvPr/>
        </p:nvSpPr>
        <p:spPr>
          <a:xfrm>
            <a:off x="8773604" y="2883456"/>
            <a:ext cx="138983" cy="1076348"/>
          </a:xfrm>
          <a:prstGeom prst="roundRect">
            <a:avLst>
              <a:gd name="adj" fmla="val 14287"/>
            </a:avLst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43" name="Rectangle: Rounded Corners 142"/>
          <p:cNvSpPr/>
          <p:nvPr/>
        </p:nvSpPr>
        <p:spPr>
          <a:xfrm>
            <a:off x="9337145" y="2284117"/>
            <a:ext cx="138983" cy="154428"/>
          </a:xfrm>
          <a:prstGeom prst="roundRect">
            <a:avLst>
              <a:gd name="adj" fmla="val 14287"/>
            </a:avLst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44" name="Rectangle: Rounded Corners 143"/>
          <p:cNvSpPr/>
          <p:nvPr/>
        </p:nvSpPr>
        <p:spPr>
          <a:xfrm>
            <a:off x="9724396" y="2076762"/>
            <a:ext cx="138983" cy="154428"/>
          </a:xfrm>
          <a:prstGeom prst="roundRect">
            <a:avLst>
              <a:gd name="adj" fmla="val 14287"/>
            </a:avLst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45" name="Rectangle: Rounded Corners 144"/>
          <p:cNvSpPr/>
          <p:nvPr/>
        </p:nvSpPr>
        <p:spPr>
          <a:xfrm>
            <a:off x="8960323" y="2450069"/>
            <a:ext cx="138983" cy="154428"/>
          </a:xfrm>
          <a:prstGeom prst="roundRect">
            <a:avLst>
              <a:gd name="adj" fmla="val 14287"/>
            </a:avLst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46" name="Rectangle: Rounded Corners 145"/>
          <p:cNvSpPr/>
          <p:nvPr/>
        </p:nvSpPr>
        <p:spPr>
          <a:xfrm>
            <a:off x="9717672" y="2677879"/>
            <a:ext cx="138983" cy="154428"/>
          </a:xfrm>
          <a:prstGeom prst="roundRect">
            <a:avLst>
              <a:gd name="adj" fmla="val 14287"/>
            </a:avLst>
          </a:prstGeom>
          <a:solidFill>
            <a:srgbClr val="6600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47" name="Rectangle: Rounded Corners 146"/>
          <p:cNvSpPr/>
          <p:nvPr/>
        </p:nvSpPr>
        <p:spPr>
          <a:xfrm>
            <a:off x="9315149" y="3935112"/>
            <a:ext cx="144894" cy="154428"/>
          </a:xfrm>
          <a:prstGeom prst="roundRect">
            <a:avLst>
              <a:gd name="adj" fmla="val 14287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48" name="Rectangle: Rounded Corners 147"/>
          <p:cNvSpPr/>
          <p:nvPr/>
        </p:nvSpPr>
        <p:spPr>
          <a:xfrm>
            <a:off x="8960322" y="4396127"/>
            <a:ext cx="138983" cy="154428"/>
          </a:xfrm>
          <a:prstGeom prst="roundRect">
            <a:avLst>
              <a:gd name="adj" fmla="val 14287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49" name="Rectangle: Rounded Corners 148"/>
          <p:cNvSpPr/>
          <p:nvPr/>
        </p:nvSpPr>
        <p:spPr>
          <a:xfrm>
            <a:off x="9519777" y="4366776"/>
            <a:ext cx="138983" cy="154428"/>
          </a:xfrm>
          <a:prstGeom prst="roundRect">
            <a:avLst>
              <a:gd name="adj" fmla="val 14287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grpSp>
        <p:nvGrpSpPr>
          <p:cNvPr id="159" name="Group 158"/>
          <p:cNvGrpSpPr/>
          <p:nvPr/>
        </p:nvGrpSpPr>
        <p:grpSpPr>
          <a:xfrm rot="17789965">
            <a:off x="935583" y="49894"/>
            <a:ext cx="919752" cy="1327863"/>
            <a:chOff x="3558599" y="1826853"/>
            <a:chExt cx="1212651" cy="1471357"/>
          </a:xfrm>
        </p:grpSpPr>
        <p:sp>
          <p:nvSpPr>
            <p:cNvPr id="153" name="Rectangle: Rounded Corners 152"/>
            <p:cNvSpPr/>
            <p:nvPr/>
          </p:nvSpPr>
          <p:spPr>
            <a:xfrm>
              <a:off x="3558599" y="1826853"/>
              <a:ext cx="1212651" cy="1471357"/>
            </a:xfrm>
            <a:prstGeom prst="roundRect">
              <a:avLst>
                <a:gd name="adj" fmla="val 5697"/>
              </a:avLst>
            </a:prstGeom>
            <a:solidFill>
              <a:srgbClr val="F6F6F8"/>
            </a:solidFill>
            <a:ln w="19050">
              <a:solidFill>
                <a:srgbClr val="69575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54" name="Rectangle: Rounded Corners 153"/>
            <p:cNvSpPr/>
            <p:nvPr/>
          </p:nvSpPr>
          <p:spPr>
            <a:xfrm>
              <a:off x="3642610" y="1981454"/>
              <a:ext cx="1056806" cy="1105978"/>
            </a:xfrm>
            <a:prstGeom prst="roundRect">
              <a:avLst>
                <a:gd name="adj" fmla="val 5697"/>
              </a:avLst>
            </a:prstGeom>
            <a:solidFill>
              <a:schemeClr val="tx1"/>
            </a:solidFill>
            <a:ln w="19050">
              <a:solidFill>
                <a:srgbClr val="69575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55" name="Oval 154"/>
            <p:cNvSpPr/>
            <p:nvPr/>
          </p:nvSpPr>
          <p:spPr>
            <a:xfrm flipH="1" flipV="1">
              <a:off x="4138711" y="1880466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56" name="Oval 155"/>
            <p:cNvSpPr/>
            <p:nvPr/>
          </p:nvSpPr>
          <p:spPr>
            <a:xfrm>
              <a:off x="4114896" y="3118688"/>
              <a:ext cx="156601" cy="135133"/>
            </a:xfrm>
            <a:prstGeom prst="ellipse">
              <a:avLst/>
            </a:prstGeom>
            <a:noFill/>
            <a:ln w="635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pic>
          <p:nvPicPr>
            <p:cNvPr id="158" name="Picture 157" descr="Icon&#10;&#10;Description automatically generated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58222" y1="16000" x2="52889" y2="2311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86312" y="2250615"/>
              <a:ext cx="525645" cy="456047"/>
            </a:xfrm>
            <a:prstGeom prst="rect">
              <a:avLst/>
            </a:prstGeom>
          </p:spPr>
        </p:pic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78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1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6" decel="10000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1300"/>
                                  </p:stCondLst>
                                  <p:iterate type="lt">
                                    <p:tmAbs val="8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xit" presetSubtype="0" fill="hold" grpId="1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xit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grpId="1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xit" presetSubtype="0" fill="hold" grpId="1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xit" presetSubtype="0" fill="hold" grpId="1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xit" presetSubtype="0" fill="hold" grpId="1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xit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xit" presetSubtype="0" fill="hold" grpId="1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xit" presetSubtype="0" fill="hold" grpId="1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xit" presetSubtype="0" fill="hold" grpId="1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2" presetClass="entr" presetSubtype="9" decel="100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10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10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36" grpId="0" animBg="1"/>
      <p:bldP spid="137" grpId="0"/>
      <p:bldP spid="139" grpId="0" animBg="1"/>
      <p:bldP spid="139" grpId="1" animBg="1"/>
      <p:bldP spid="140" grpId="0" animBg="1"/>
      <p:bldP spid="140" grpId="1" animBg="1"/>
      <p:bldP spid="141" grpId="0" animBg="1"/>
      <p:bldP spid="141" grpId="1" animBg="1"/>
      <p:bldP spid="143" grpId="0" animBg="1"/>
      <p:bldP spid="143" grpId="1" animBg="1"/>
      <p:bldP spid="144" grpId="0" animBg="1"/>
      <p:bldP spid="144" grpId="1" animBg="1"/>
      <p:bldP spid="145" grpId="0" animBg="1"/>
      <p:bldP spid="145" grpId="1" animBg="1"/>
      <p:bldP spid="146" grpId="0" animBg="1"/>
      <p:bldP spid="146" grpId="1" animBg="1"/>
      <p:bldP spid="147" grpId="0" animBg="1"/>
      <p:bldP spid="147" grpId="1" animBg="1"/>
      <p:bldP spid="148" grpId="0" animBg="1"/>
      <p:bldP spid="148" grpId="1" animBg="1"/>
      <p:bldP spid="149" grpId="0" animBg="1"/>
      <p:bldP spid="149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CA7C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CHANGE PICTURE HERE" descr="A person working on a computer&#10;&#10;Description automatically generated with medium confidence"/>
          <p:cNvPicPr>
            <a:picLocks noChangeAspect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01" b="7801"/>
          <a:stretch>
            <a:fillRect/>
          </a:stretch>
        </p:blipFill>
        <p:spPr>
          <a:xfrm>
            <a:off x="-10510" y="-18442"/>
            <a:ext cx="12202510" cy="6876442"/>
          </a:xfrm>
          <a:prstGeom prst="rect">
            <a:avLst/>
          </a:prstGeom>
        </p:spPr>
      </p:pic>
      <p:sp>
        <p:nvSpPr>
          <p:cNvPr id="33" name="TITLE 1"/>
          <p:cNvSpPr txBox="1"/>
          <p:nvPr/>
        </p:nvSpPr>
        <p:spPr>
          <a:xfrm>
            <a:off x="1260837" y="2404116"/>
            <a:ext cx="9387498" cy="32162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b="1" dirty="0" err="1">
                <a:solidFill>
                  <a:srgbClr val="FFC000"/>
                </a:solidFill>
              </a:rPr>
              <a:t>P</a:t>
            </a:r>
            <a:r>
              <a:rPr lang="en-US" sz="9600" b="1" dirty="0" err="1">
                <a:solidFill>
                  <a:srgbClr val="FFFF00"/>
                </a:solidFill>
              </a:rPr>
              <a:t>h</a:t>
            </a:r>
            <a:r>
              <a:rPr lang="en-US" sz="9600" b="1" dirty="0" err="1">
                <a:solidFill>
                  <a:srgbClr val="92D050"/>
                </a:solidFill>
              </a:rPr>
              <a:t>â</a:t>
            </a:r>
            <a:r>
              <a:rPr lang="en-US" sz="9600" b="1" dirty="0" err="1">
                <a:solidFill>
                  <a:srgbClr val="FF0000"/>
                </a:solidFill>
              </a:rPr>
              <a:t>n</a:t>
            </a:r>
            <a:r>
              <a:rPr lang="en-US" sz="9600" b="1" dirty="0">
                <a:solidFill>
                  <a:schemeClr val="bg1"/>
                </a:solidFill>
              </a:rPr>
              <a:t> </a:t>
            </a:r>
            <a:r>
              <a:rPr lang="en-US" sz="9600" b="1" dirty="0">
                <a:solidFill>
                  <a:srgbClr val="CB5845"/>
                </a:solidFill>
              </a:rPr>
              <a:t>c</a:t>
            </a:r>
            <a:r>
              <a:rPr lang="en-US" sz="9600" b="1" dirty="0">
                <a:solidFill>
                  <a:srgbClr val="E1B015"/>
                </a:solidFill>
              </a:rPr>
              <a:t>h</a:t>
            </a:r>
            <a:r>
              <a:rPr lang="en-US" sz="9600" b="1" dirty="0">
                <a:solidFill>
                  <a:srgbClr val="81933A"/>
                </a:solidFill>
              </a:rPr>
              <a:t>ia</a:t>
            </a:r>
            <a:r>
              <a:rPr lang="en-US" sz="9600" b="1" dirty="0">
                <a:solidFill>
                  <a:schemeClr val="bg1"/>
                </a:solidFill>
              </a:rPr>
              <a:t> </a:t>
            </a:r>
            <a:r>
              <a:rPr lang="en-US" sz="9600" b="1" dirty="0" err="1">
                <a:solidFill>
                  <a:srgbClr val="0070C0"/>
                </a:solidFill>
              </a:rPr>
              <a:t>c</a:t>
            </a:r>
            <a:r>
              <a:rPr lang="en-US" sz="9600" b="1" dirty="0" err="1">
                <a:solidFill>
                  <a:srgbClr val="002060"/>
                </a:solidFill>
              </a:rPr>
              <a:t>ô</a:t>
            </a:r>
            <a:r>
              <a:rPr lang="en-US" sz="9600" b="1" dirty="0" err="1">
                <a:solidFill>
                  <a:srgbClr val="7030A0"/>
                </a:solidFill>
              </a:rPr>
              <a:t>n</a:t>
            </a:r>
            <a:r>
              <a:rPr lang="en-US" sz="9600" b="1" dirty="0" err="1">
                <a:solidFill>
                  <a:srgbClr val="81933A"/>
                </a:solidFill>
              </a:rPr>
              <a:t>g</a:t>
            </a:r>
            <a:r>
              <a:rPr lang="en-US" sz="9600" b="1" dirty="0">
                <a:solidFill>
                  <a:srgbClr val="81933A"/>
                </a:solidFill>
              </a:rPr>
              <a:t> </a:t>
            </a:r>
            <a:r>
              <a:rPr lang="en-US" sz="9600" b="1" dirty="0" err="1">
                <a:solidFill>
                  <a:srgbClr val="C00000"/>
                </a:solidFill>
              </a:rPr>
              <a:t>v</a:t>
            </a:r>
            <a:r>
              <a:rPr lang="en-US" sz="9600" b="1" dirty="0" err="1">
                <a:solidFill>
                  <a:srgbClr val="F1D16A"/>
                </a:solidFill>
              </a:rPr>
              <a:t>i</a:t>
            </a:r>
            <a:r>
              <a:rPr lang="en-US" sz="9600" b="1" dirty="0" err="1">
                <a:solidFill>
                  <a:srgbClr val="92D050"/>
                </a:solidFill>
              </a:rPr>
              <a:t>ệ</a:t>
            </a:r>
            <a:r>
              <a:rPr lang="en-US" sz="9600" b="1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c</a:t>
            </a:r>
            <a:endParaRPr lang="vi-VN" sz="9600" b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en-PH" sz="1100" b="1" spc="300" dirty="0">
                <a:ln>
                  <a:solidFill>
                    <a:schemeClr val="bg1"/>
                  </a:solidFill>
                </a:ln>
                <a:solidFill>
                  <a:srgbClr val="20A29F"/>
                </a:solidFill>
                <a:effectLst>
                  <a:outerShdw blurRad="254000" sx="102000" sy="102000" algn="ctr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61" name="BLUE TRANSITION (BOTTOM)"/>
          <p:cNvSpPr/>
          <p:nvPr/>
        </p:nvSpPr>
        <p:spPr>
          <a:xfrm>
            <a:off x="-5545" y="6885143"/>
            <a:ext cx="12203091" cy="4237184"/>
          </a:xfrm>
          <a:custGeom>
            <a:avLst/>
            <a:gdLst>
              <a:gd name="connsiteX0" fmla="*/ 12203091 w 12203091"/>
              <a:gd name="connsiteY0" fmla="*/ 0 h 4237184"/>
              <a:gd name="connsiteX1" fmla="*/ 12203091 w 12203091"/>
              <a:gd name="connsiteY1" fmla="*/ 4237184 h 4237184"/>
              <a:gd name="connsiteX2" fmla="*/ 0 w 12203091"/>
              <a:gd name="connsiteY2" fmla="*/ 4237184 h 4237184"/>
              <a:gd name="connsiteX3" fmla="*/ 0 w 12203091"/>
              <a:gd name="connsiteY3" fmla="*/ 1539726 h 4237184"/>
              <a:gd name="connsiteX4" fmla="*/ 12203091 w 12203091"/>
              <a:gd name="connsiteY4" fmla="*/ 0 h 4237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3091" h="4237184">
                <a:moveTo>
                  <a:pt x="12203091" y="0"/>
                </a:moveTo>
                <a:lnTo>
                  <a:pt x="12203091" y="4237184"/>
                </a:lnTo>
                <a:lnTo>
                  <a:pt x="0" y="4237184"/>
                </a:lnTo>
                <a:lnTo>
                  <a:pt x="0" y="1539726"/>
                </a:lnTo>
                <a:lnTo>
                  <a:pt x="12203091" y="0"/>
                </a:lnTo>
                <a:close/>
              </a:path>
            </a:pathLst>
          </a:custGeom>
          <a:solidFill>
            <a:srgbClr val="3E74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2" name="BLUE TRANSITION (TOP)"/>
          <p:cNvSpPr/>
          <p:nvPr/>
        </p:nvSpPr>
        <p:spPr>
          <a:xfrm>
            <a:off x="-5545" y="-4188814"/>
            <a:ext cx="12203091" cy="4178984"/>
          </a:xfrm>
          <a:custGeom>
            <a:avLst/>
            <a:gdLst>
              <a:gd name="connsiteX0" fmla="*/ 0 w 12203091"/>
              <a:gd name="connsiteY0" fmla="*/ 0 h 4178984"/>
              <a:gd name="connsiteX1" fmla="*/ 12203091 w 12203091"/>
              <a:gd name="connsiteY1" fmla="*/ 0 h 4178984"/>
              <a:gd name="connsiteX2" fmla="*/ 12203091 w 12203091"/>
              <a:gd name="connsiteY2" fmla="*/ 2639258 h 4178984"/>
              <a:gd name="connsiteX3" fmla="*/ 0 w 12203091"/>
              <a:gd name="connsiteY3" fmla="*/ 4178984 h 4178984"/>
              <a:gd name="connsiteX4" fmla="*/ 0 w 12203091"/>
              <a:gd name="connsiteY4" fmla="*/ 0 h 41789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3091" h="4178984">
                <a:moveTo>
                  <a:pt x="0" y="0"/>
                </a:moveTo>
                <a:lnTo>
                  <a:pt x="12203091" y="0"/>
                </a:lnTo>
                <a:lnTo>
                  <a:pt x="12203091" y="2639258"/>
                </a:lnTo>
                <a:lnTo>
                  <a:pt x="0" y="4178984"/>
                </a:lnTo>
                <a:lnTo>
                  <a:pt x="0" y="0"/>
                </a:lnTo>
                <a:close/>
              </a:path>
            </a:pathLst>
          </a:custGeom>
          <a:solidFill>
            <a:srgbClr val="3E74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YELLOW TRANSITION (BOTTOM)"/>
          <p:cNvSpPr/>
          <p:nvPr/>
        </p:nvSpPr>
        <p:spPr>
          <a:xfrm>
            <a:off x="-5545" y="6885143"/>
            <a:ext cx="12203091" cy="4237184"/>
          </a:xfrm>
          <a:custGeom>
            <a:avLst/>
            <a:gdLst>
              <a:gd name="connsiteX0" fmla="*/ 12203091 w 12203091"/>
              <a:gd name="connsiteY0" fmla="*/ 0 h 4237184"/>
              <a:gd name="connsiteX1" fmla="*/ 12203091 w 12203091"/>
              <a:gd name="connsiteY1" fmla="*/ 4237184 h 4237184"/>
              <a:gd name="connsiteX2" fmla="*/ 0 w 12203091"/>
              <a:gd name="connsiteY2" fmla="*/ 4237184 h 4237184"/>
              <a:gd name="connsiteX3" fmla="*/ 0 w 12203091"/>
              <a:gd name="connsiteY3" fmla="*/ 1539726 h 4237184"/>
              <a:gd name="connsiteX4" fmla="*/ 12203091 w 12203091"/>
              <a:gd name="connsiteY4" fmla="*/ 0 h 4237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3091" h="4237184">
                <a:moveTo>
                  <a:pt x="12203091" y="0"/>
                </a:moveTo>
                <a:lnTo>
                  <a:pt x="12203091" y="4237184"/>
                </a:lnTo>
                <a:lnTo>
                  <a:pt x="0" y="4237184"/>
                </a:lnTo>
                <a:lnTo>
                  <a:pt x="0" y="1539726"/>
                </a:lnTo>
                <a:lnTo>
                  <a:pt x="12203091" y="0"/>
                </a:lnTo>
                <a:close/>
              </a:path>
            </a:pathLst>
          </a:custGeom>
          <a:solidFill>
            <a:srgbClr val="F1D1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" name="YELLOW TRANSITION (TOP)"/>
          <p:cNvSpPr/>
          <p:nvPr/>
        </p:nvSpPr>
        <p:spPr>
          <a:xfrm>
            <a:off x="-5545" y="-4221822"/>
            <a:ext cx="12203091" cy="4178984"/>
          </a:xfrm>
          <a:custGeom>
            <a:avLst/>
            <a:gdLst>
              <a:gd name="connsiteX0" fmla="*/ 0 w 12203091"/>
              <a:gd name="connsiteY0" fmla="*/ 0 h 4178984"/>
              <a:gd name="connsiteX1" fmla="*/ 12203091 w 12203091"/>
              <a:gd name="connsiteY1" fmla="*/ 0 h 4178984"/>
              <a:gd name="connsiteX2" fmla="*/ 12203091 w 12203091"/>
              <a:gd name="connsiteY2" fmla="*/ 2639258 h 4178984"/>
              <a:gd name="connsiteX3" fmla="*/ 0 w 12203091"/>
              <a:gd name="connsiteY3" fmla="*/ 4178984 h 4178984"/>
              <a:gd name="connsiteX4" fmla="*/ 0 w 12203091"/>
              <a:gd name="connsiteY4" fmla="*/ 0 h 41789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3091" h="4178984">
                <a:moveTo>
                  <a:pt x="0" y="0"/>
                </a:moveTo>
                <a:lnTo>
                  <a:pt x="12203091" y="0"/>
                </a:lnTo>
                <a:lnTo>
                  <a:pt x="12203091" y="2639258"/>
                </a:lnTo>
                <a:lnTo>
                  <a:pt x="0" y="4178984"/>
                </a:lnTo>
                <a:lnTo>
                  <a:pt x="0" y="0"/>
                </a:lnTo>
                <a:close/>
              </a:path>
            </a:pathLst>
          </a:custGeom>
          <a:solidFill>
            <a:srgbClr val="F1D1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GREEN TRANSITION (BOTTOM)"/>
          <p:cNvSpPr/>
          <p:nvPr/>
        </p:nvSpPr>
        <p:spPr>
          <a:xfrm>
            <a:off x="-5545" y="6899620"/>
            <a:ext cx="12203091" cy="4237184"/>
          </a:xfrm>
          <a:custGeom>
            <a:avLst/>
            <a:gdLst>
              <a:gd name="connsiteX0" fmla="*/ 12203091 w 12203091"/>
              <a:gd name="connsiteY0" fmla="*/ 0 h 4237184"/>
              <a:gd name="connsiteX1" fmla="*/ 12203091 w 12203091"/>
              <a:gd name="connsiteY1" fmla="*/ 4237184 h 4237184"/>
              <a:gd name="connsiteX2" fmla="*/ 0 w 12203091"/>
              <a:gd name="connsiteY2" fmla="*/ 4237184 h 4237184"/>
              <a:gd name="connsiteX3" fmla="*/ 0 w 12203091"/>
              <a:gd name="connsiteY3" fmla="*/ 1539726 h 4237184"/>
              <a:gd name="connsiteX4" fmla="*/ 12203091 w 12203091"/>
              <a:gd name="connsiteY4" fmla="*/ 0 h 4237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3091" h="4237184">
                <a:moveTo>
                  <a:pt x="12203091" y="0"/>
                </a:moveTo>
                <a:lnTo>
                  <a:pt x="12203091" y="4237184"/>
                </a:lnTo>
                <a:lnTo>
                  <a:pt x="0" y="4237184"/>
                </a:lnTo>
                <a:lnTo>
                  <a:pt x="0" y="1539726"/>
                </a:lnTo>
                <a:lnTo>
                  <a:pt x="12203091" y="0"/>
                </a:lnTo>
                <a:close/>
              </a:path>
            </a:pathLst>
          </a:custGeom>
          <a:solidFill>
            <a:srgbClr val="7C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7" name="GREEN TRANSITION (TOP)"/>
          <p:cNvSpPr/>
          <p:nvPr/>
        </p:nvSpPr>
        <p:spPr>
          <a:xfrm>
            <a:off x="-5545" y="-4209624"/>
            <a:ext cx="12203091" cy="4178984"/>
          </a:xfrm>
          <a:custGeom>
            <a:avLst/>
            <a:gdLst>
              <a:gd name="connsiteX0" fmla="*/ 0 w 12203091"/>
              <a:gd name="connsiteY0" fmla="*/ 0 h 4178984"/>
              <a:gd name="connsiteX1" fmla="*/ 12203091 w 12203091"/>
              <a:gd name="connsiteY1" fmla="*/ 0 h 4178984"/>
              <a:gd name="connsiteX2" fmla="*/ 12203091 w 12203091"/>
              <a:gd name="connsiteY2" fmla="*/ 2639258 h 4178984"/>
              <a:gd name="connsiteX3" fmla="*/ 0 w 12203091"/>
              <a:gd name="connsiteY3" fmla="*/ 4178984 h 4178984"/>
              <a:gd name="connsiteX4" fmla="*/ 0 w 12203091"/>
              <a:gd name="connsiteY4" fmla="*/ 0 h 41789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3091" h="4178984">
                <a:moveTo>
                  <a:pt x="0" y="0"/>
                </a:moveTo>
                <a:lnTo>
                  <a:pt x="12203091" y="0"/>
                </a:lnTo>
                <a:lnTo>
                  <a:pt x="12203091" y="2639258"/>
                </a:lnTo>
                <a:lnTo>
                  <a:pt x="0" y="4178984"/>
                </a:lnTo>
                <a:lnTo>
                  <a:pt x="0" y="0"/>
                </a:lnTo>
                <a:close/>
              </a:path>
            </a:pathLst>
          </a:custGeom>
          <a:solidFill>
            <a:srgbClr val="7C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GREEN TRIANGLE (BOTTOM)"/>
          <p:cNvSpPr/>
          <p:nvPr/>
        </p:nvSpPr>
        <p:spPr>
          <a:xfrm rot="10800000">
            <a:off x="349705" y="5384400"/>
            <a:ext cx="11857622" cy="1730679"/>
          </a:xfrm>
          <a:custGeom>
            <a:avLst/>
            <a:gdLst>
              <a:gd name="connsiteX0" fmla="*/ 0 w 11857622"/>
              <a:gd name="connsiteY0" fmla="*/ 0 h 1730679"/>
              <a:gd name="connsiteX1" fmla="*/ 10510 w 11857622"/>
              <a:gd name="connsiteY1" fmla="*/ 0 h 1730679"/>
              <a:gd name="connsiteX2" fmla="*/ 10510 w 11857622"/>
              <a:gd name="connsiteY2" fmla="*/ 242237 h 1730679"/>
              <a:gd name="connsiteX3" fmla="*/ 11857622 w 11857622"/>
              <a:gd name="connsiteY3" fmla="*/ 242237 h 1730679"/>
              <a:gd name="connsiteX4" fmla="*/ 0 w 11857622"/>
              <a:gd name="connsiteY4" fmla="*/ 1730679 h 17306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857622" h="1730679">
                <a:moveTo>
                  <a:pt x="0" y="0"/>
                </a:moveTo>
                <a:lnTo>
                  <a:pt x="10510" y="0"/>
                </a:lnTo>
                <a:lnTo>
                  <a:pt x="10510" y="242237"/>
                </a:lnTo>
                <a:lnTo>
                  <a:pt x="11857622" y="242237"/>
                </a:lnTo>
                <a:lnTo>
                  <a:pt x="0" y="1730679"/>
                </a:lnTo>
                <a:close/>
              </a:path>
            </a:pathLst>
          </a:custGeom>
          <a:solidFill>
            <a:srgbClr val="7C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2" name="GREEN TRIANGLE (TOP)"/>
          <p:cNvSpPr/>
          <p:nvPr/>
        </p:nvSpPr>
        <p:spPr>
          <a:xfrm>
            <a:off x="-10511" y="-260679"/>
            <a:ext cx="11857622" cy="1730679"/>
          </a:xfrm>
          <a:custGeom>
            <a:avLst/>
            <a:gdLst>
              <a:gd name="connsiteX0" fmla="*/ 0 w 11857622"/>
              <a:gd name="connsiteY0" fmla="*/ 0 h 1730679"/>
              <a:gd name="connsiteX1" fmla="*/ 10510 w 11857622"/>
              <a:gd name="connsiteY1" fmla="*/ 0 h 1730679"/>
              <a:gd name="connsiteX2" fmla="*/ 10510 w 11857622"/>
              <a:gd name="connsiteY2" fmla="*/ 242237 h 1730679"/>
              <a:gd name="connsiteX3" fmla="*/ 11857622 w 11857622"/>
              <a:gd name="connsiteY3" fmla="*/ 242237 h 1730679"/>
              <a:gd name="connsiteX4" fmla="*/ 0 w 11857622"/>
              <a:gd name="connsiteY4" fmla="*/ 1730679 h 17306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857622" h="1730679">
                <a:moveTo>
                  <a:pt x="0" y="0"/>
                </a:moveTo>
                <a:lnTo>
                  <a:pt x="10510" y="0"/>
                </a:lnTo>
                <a:lnTo>
                  <a:pt x="10510" y="242237"/>
                </a:lnTo>
                <a:lnTo>
                  <a:pt x="11857622" y="242237"/>
                </a:lnTo>
                <a:lnTo>
                  <a:pt x="0" y="1730679"/>
                </a:lnTo>
                <a:close/>
              </a:path>
            </a:pathLst>
          </a:custGeom>
          <a:solidFill>
            <a:srgbClr val="7C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7" name="YELLOW ARROW TITLE"/>
          <p:cNvGrpSpPr/>
          <p:nvPr/>
        </p:nvGrpSpPr>
        <p:grpSpPr>
          <a:xfrm>
            <a:off x="11353982" y="-3192679"/>
            <a:ext cx="15489305" cy="3066140"/>
            <a:chOff x="-1542809" y="-1621909"/>
            <a:chExt cx="15489305" cy="3066140"/>
          </a:xfrm>
          <a:solidFill>
            <a:srgbClr val="A9D18E"/>
          </a:solidFill>
        </p:grpSpPr>
        <p:sp>
          <p:nvSpPr>
            <p:cNvPr id="28" name="Arrow: Up 27"/>
            <p:cNvSpPr/>
            <p:nvPr/>
          </p:nvSpPr>
          <p:spPr>
            <a:xfrm rot="15773629">
              <a:off x="4668774" y="-7833492"/>
              <a:ext cx="3066140" cy="15489305"/>
            </a:xfrm>
            <a:prstGeom prst="upArrow">
              <a:avLst>
                <a:gd name="adj1" fmla="val 50000"/>
                <a:gd name="adj2" fmla="val 4005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PH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 rot="21165214">
              <a:off x="-212022" y="-855453"/>
              <a:ext cx="13977662" cy="1400010"/>
            </a:xfrm>
            <a:prstGeom prst="rect">
              <a:avLst/>
            </a:prstGeom>
            <a:noFill/>
          </p:spPr>
          <p:txBody>
            <a:bodyPr wrap="square" rtlCol="0">
              <a:prstTxWarp prst="textPlain">
                <a:avLst/>
              </a:prstTxWarp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PH" sz="1800" b="1" i="0" u="none" strike="noStrike" kern="1200" cap="none" spc="30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NỘI DUNG 2</a:t>
              </a:r>
              <a:endParaRPr kumimoji="0" lang="en-PH" sz="18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-14442866" y="7142223"/>
            <a:ext cx="15480000" cy="3066140"/>
            <a:chOff x="-1740159" y="5444053"/>
            <a:chExt cx="15480000" cy="3066140"/>
          </a:xfrm>
          <a:solidFill>
            <a:srgbClr val="CB5845"/>
          </a:solidFill>
        </p:grpSpPr>
        <p:sp>
          <p:nvSpPr>
            <p:cNvPr id="31" name="Arrow: Up 30"/>
            <p:cNvSpPr/>
            <p:nvPr/>
          </p:nvSpPr>
          <p:spPr>
            <a:xfrm rot="4964768" flipH="1">
              <a:off x="4466771" y="-762877"/>
              <a:ext cx="3066140" cy="15480000"/>
            </a:xfrm>
            <a:prstGeom prst="upArrow">
              <a:avLst>
                <a:gd name="adj1" fmla="val 50000"/>
                <a:gd name="adj2" fmla="val 4005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PH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 rot="21165214">
              <a:off x="-1562861" y="6332949"/>
              <a:ext cx="13944937" cy="1400010"/>
            </a:xfrm>
            <a:prstGeom prst="rect">
              <a:avLst/>
            </a:prstGeom>
            <a:grpFill/>
          </p:spPr>
          <p:txBody>
            <a:bodyPr wrap="square" rtlCol="0">
              <a:prstTxWarp prst="textPlain">
                <a:avLst/>
              </a:prstTxWarp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PH" sz="1800" b="1" i="0" u="none" strike="noStrike" kern="1200" cap="none" spc="30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NỘI DUNG 2</a:t>
              </a:r>
              <a:endParaRPr kumimoji="0" lang="en-PH" sz="18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4" name="WHITE BORDER"/>
          <p:cNvSpPr/>
          <p:nvPr/>
        </p:nvSpPr>
        <p:spPr>
          <a:xfrm>
            <a:off x="-10510" y="1458000"/>
            <a:ext cx="144000" cy="540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WHITE BORDER"/>
          <p:cNvSpPr/>
          <p:nvPr/>
        </p:nvSpPr>
        <p:spPr>
          <a:xfrm rot="21167903">
            <a:off x="-121452" y="680091"/>
            <a:ext cx="12645109" cy="1142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WHITE BORDER"/>
          <p:cNvSpPr/>
          <p:nvPr/>
        </p:nvSpPr>
        <p:spPr>
          <a:xfrm>
            <a:off x="12062747" y="0"/>
            <a:ext cx="144000" cy="540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WHITE BORDER"/>
          <p:cNvSpPr/>
          <p:nvPr/>
        </p:nvSpPr>
        <p:spPr>
          <a:xfrm rot="21167903">
            <a:off x="-121453" y="6063612"/>
            <a:ext cx="12645109" cy="1142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  <p:transition spd="slow" advTm="2921">
    <p:cover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10750" fill="hold"/>
                                        <p:tgtEl>
                                          <p:spTgt spid="37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1.85185E-6 L -1.11745 0.24746 " pathEditMode="relative" rAng="0" ptsTypes="AA">
                                      <p:cBhvr>
                                        <p:cTn id="14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5872" y="1238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1.11745 0.24746 L -1.24948 0.27685 " pathEditMode="relative" rAng="0" ptsTypes="AA">
                                      <p:cBhvr>
                                        <p:cTn id="16" dur="1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602" y="1458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4.81481E-6 L 1.04974 -0.24837 " pathEditMode="relative" rAng="0" ptsTypes="AA">
                                      <p:cBhvr>
                                        <p:cTn id="18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487" y="-12431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1.04974 -0.24837 L 1.18854 -0.28148 " pathEditMode="relative" rAng="0" ptsTypes="AA">
                                      <p:cBhvr>
                                        <p:cTn id="20" dur="1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40" y="-1667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61459 L 0 3.33333E-6 " pathEditMode="relative" rAng="0" ptsTypes="AA">
                                      <p:cBhvr>
                                        <p:cTn id="34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0995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62245 L 0 -4.44444E-6 " pathEditMode="relative" rAng="0" ptsTypes="AA">
                                      <p:cBhvr>
                                        <p:cTn id="36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1343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42" presetClass="path" presetSubtype="0" accel="50000" decel="5000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animMotion origin="layout" path="M 0 0.61458 L 0 -3.7037E-7 " pathEditMode="relative" rAng="0" ptsTypes="AA">
                                      <p:cBhvr>
                                        <p:cTn id="38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0718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42" presetClass="path" presetSubtype="0" accel="50000" decel="5000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animMotion origin="layout" path="M 0 -0.62245 L 0 -1.48148E-6 " pathEditMode="relative" rAng="0" ptsTypes="AA">
                                      <p:cBhvr>
                                        <p:cTn id="40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1111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42" presetClass="path" presetSubtype="0" accel="50000" decel="5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0 0.61458 L 0 -1.48148E-6 " pathEditMode="relative" rAng="0" ptsTypes="AA">
                                      <p:cBhvr>
                                        <p:cTn id="42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0741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42" presetClass="path" presetSubtype="0" accel="50000" decel="5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0 -0.62245 L 0 -1.48148E-6 " pathEditMode="relative" rAng="0" ptsTypes="AA">
                                      <p:cBhvr>
                                        <p:cTn id="44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11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61" grpId="0" animBg="1"/>
      <p:bldP spid="62" grpId="0" animBg="1"/>
      <p:bldP spid="55" grpId="0" animBg="1"/>
      <p:bldP spid="56" grpId="0" animBg="1"/>
      <p:bldP spid="48" grpId="0" animBg="1"/>
      <p:bldP spid="47" grpId="0" animBg="1"/>
      <p:bldP spid="4" grpId="0" animBg="1"/>
      <p:bldP spid="6" grpId="0" animBg="1"/>
      <p:bldP spid="12" grpId="0" animBg="1"/>
      <p:bldP spid="1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APP WINDOW (BACK)"/>
          <p:cNvGrpSpPr/>
          <p:nvPr/>
        </p:nvGrpSpPr>
        <p:grpSpPr>
          <a:xfrm>
            <a:off x="186896" y="170557"/>
            <a:ext cx="11502887" cy="6188765"/>
            <a:chOff x="344557" y="334618"/>
            <a:chExt cx="11502887" cy="6188765"/>
          </a:xfrm>
        </p:grpSpPr>
        <p:sp>
          <p:nvSpPr>
            <p:cNvPr id="51" name="Rectangle 50"/>
            <p:cNvSpPr/>
            <p:nvPr/>
          </p:nvSpPr>
          <p:spPr>
            <a:xfrm>
              <a:off x="344557" y="334618"/>
              <a:ext cx="11502887" cy="61887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344557" y="334618"/>
              <a:ext cx="11502886" cy="434008"/>
            </a:xfrm>
            <a:prstGeom prst="rect">
              <a:avLst/>
            </a:prstGeom>
            <a:solidFill>
              <a:srgbClr val="F1D16A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53" name="Group 52"/>
            <p:cNvGrpSpPr/>
            <p:nvPr/>
          </p:nvGrpSpPr>
          <p:grpSpPr>
            <a:xfrm>
              <a:off x="486382" y="464073"/>
              <a:ext cx="175098" cy="175098"/>
              <a:chOff x="2256816" y="1157591"/>
              <a:chExt cx="447474" cy="447473"/>
            </a:xfrm>
          </p:grpSpPr>
          <p:cxnSp>
            <p:nvCxnSpPr>
              <p:cNvPr id="57" name="Straight Connector 56"/>
              <p:cNvCxnSpPr/>
              <p:nvPr/>
            </p:nvCxnSpPr>
            <p:spPr>
              <a:xfrm>
                <a:off x="2256817" y="1157591"/>
                <a:ext cx="447473" cy="44747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/>
              <p:cNvCxnSpPr/>
              <p:nvPr/>
            </p:nvCxnSpPr>
            <p:spPr>
              <a:xfrm flipH="1">
                <a:off x="2256816" y="1157591"/>
                <a:ext cx="447473" cy="44747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4" name="Straight Connector 53"/>
            <p:cNvCxnSpPr/>
            <p:nvPr/>
          </p:nvCxnSpPr>
          <p:spPr>
            <a:xfrm>
              <a:off x="784698" y="334618"/>
              <a:ext cx="0" cy="43400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>
              <a:off x="1222443" y="334618"/>
              <a:ext cx="0" cy="43400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Oval 55"/>
            <p:cNvSpPr/>
            <p:nvPr/>
          </p:nvSpPr>
          <p:spPr>
            <a:xfrm>
              <a:off x="896569" y="439754"/>
              <a:ext cx="223736" cy="22373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59" name="APP WINDOW (MID)"/>
          <p:cNvGrpSpPr/>
          <p:nvPr/>
        </p:nvGrpSpPr>
        <p:grpSpPr>
          <a:xfrm>
            <a:off x="268423" y="244386"/>
            <a:ext cx="11502887" cy="6188765"/>
            <a:chOff x="344557" y="334618"/>
            <a:chExt cx="11502887" cy="6188765"/>
          </a:xfrm>
        </p:grpSpPr>
        <p:sp>
          <p:nvSpPr>
            <p:cNvPr id="60" name="Rectangle 59"/>
            <p:cNvSpPr/>
            <p:nvPr/>
          </p:nvSpPr>
          <p:spPr>
            <a:xfrm>
              <a:off x="344557" y="334618"/>
              <a:ext cx="11502887" cy="61887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" name="Rectangle 60"/>
            <p:cNvSpPr/>
            <p:nvPr/>
          </p:nvSpPr>
          <p:spPr>
            <a:xfrm>
              <a:off x="344557" y="334618"/>
              <a:ext cx="11502886" cy="434008"/>
            </a:xfrm>
            <a:prstGeom prst="rect">
              <a:avLst/>
            </a:prstGeom>
            <a:solidFill>
              <a:srgbClr val="F1D16A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62" name="Group 61"/>
            <p:cNvGrpSpPr/>
            <p:nvPr/>
          </p:nvGrpSpPr>
          <p:grpSpPr>
            <a:xfrm>
              <a:off x="486382" y="464073"/>
              <a:ext cx="175098" cy="175098"/>
              <a:chOff x="2256816" y="1157591"/>
              <a:chExt cx="447474" cy="447473"/>
            </a:xfrm>
          </p:grpSpPr>
          <p:cxnSp>
            <p:nvCxnSpPr>
              <p:cNvPr id="66" name="Straight Connector 65"/>
              <p:cNvCxnSpPr/>
              <p:nvPr/>
            </p:nvCxnSpPr>
            <p:spPr>
              <a:xfrm>
                <a:off x="2256817" y="1157591"/>
                <a:ext cx="447473" cy="44747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/>
            </p:nvCxnSpPr>
            <p:spPr>
              <a:xfrm flipH="1">
                <a:off x="2256816" y="1157591"/>
                <a:ext cx="447473" cy="44747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3" name="Straight Connector 62"/>
            <p:cNvCxnSpPr/>
            <p:nvPr/>
          </p:nvCxnSpPr>
          <p:spPr>
            <a:xfrm>
              <a:off x="784698" y="334618"/>
              <a:ext cx="0" cy="43400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>
              <a:off x="1222443" y="334618"/>
              <a:ext cx="0" cy="43400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Oval 64"/>
            <p:cNvSpPr/>
            <p:nvPr/>
          </p:nvSpPr>
          <p:spPr>
            <a:xfrm>
              <a:off x="896569" y="439754"/>
              <a:ext cx="223736" cy="22373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17" name="APP WINDOW (FRONT)"/>
          <p:cNvGrpSpPr/>
          <p:nvPr/>
        </p:nvGrpSpPr>
        <p:grpSpPr>
          <a:xfrm>
            <a:off x="344556" y="289792"/>
            <a:ext cx="11502887" cy="6188765"/>
            <a:chOff x="344557" y="334618"/>
            <a:chExt cx="11502887" cy="6188765"/>
          </a:xfrm>
        </p:grpSpPr>
        <p:sp>
          <p:nvSpPr>
            <p:cNvPr id="2" name="Rectangle 1"/>
            <p:cNvSpPr/>
            <p:nvPr/>
          </p:nvSpPr>
          <p:spPr>
            <a:xfrm>
              <a:off x="344557" y="334618"/>
              <a:ext cx="11502887" cy="61887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" name="Rectangle 2"/>
            <p:cNvSpPr/>
            <p:nvPr/>
          </p:nvSpPr>
          <p:spPr>
            <a:xfrm>
              <a:off x="344557" y="334618"/>
              <a:ext cx="11502886" cy="434008"/>
            </a:xfrm>
            <a:prstGeom prst="rect">
              <a:avLst/>
            </a:prstGeom>
            <a:solidFill>
              <a:srgbClr val="F1D16A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PH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486382" y="464073"/>
              <a:ext cx="175098" cy="175098"/>
              <a:chOff x="2256816" y="1157591"/>
              <a:chExt cx="447474" cy="447473"/>
            </a:xfrm>
          </p:grpSpPr>
          <p:cxnSp>
            <p:nvCxnSpPr>
              <p:cNvPr id="5" name="Straight Connector 4"/>
              <p:cNvCxnSpPr/>
              <p:nvPr/>
            </p:nvCxnSpPr>
            <p:spPr>
              <a:xfrm>
                <a:off x="2256817" y="1157591"/>
                <a:ext cx="447473" cy="44747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Straight Connector 5"/>
              <p:cNvCxnSpPr/>
              <p:nvPr/>
            </p:nvCxnSpPr>
            <p:spPr>
              <a:xfrm flipH="1">
                <a:off x="2256816" y="1157591"/>
                <a:ext cx="447473" cy="44747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" name="Straight Connector 8"/>
            <p:cNvCxnSpPr/>
            <p:nvPr/>
          </p:nvCxnSpPr>
          <p:spPr>
            <a:xfrm>
              <a:off x="784698" y="334618"/>
              <a:ext cx="0" cy="43400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1222443" y="334618"/>
              <a:ext cx="0" cy="43400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Oval 10"/>
            <p:cNvSpPr/>
            <p:nvPr/>
          </p:nvSpPr>
          <p:spPr>
            <a:xfrm>
              <a:off x="896569" y="439754"/>
              <a:ext cx="223736" cy="22373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2" name="RIGHT HAND"/>
          <p:cNvSpPr/>
          <p:nvPr/>
        </p:nvSpPr>
        <p:spPr>
          <a:xfrm rot="220563" flipH="1">
            <a:off x="9824159" y="6623628"/>
            <a:ext cx="790308" cy="220814"/>
          </a:xfrm>
          <a:custGeom>
            <a:avLst/>
            <a:gdLst>
              <a:gd name="connsiteX0" fmla="*/ 0 w 423755"/>
              <a:gd name="connsiteY0" fmla="*/ 31654 h 118398"/>
              <a:gd name="connsiteX1" fmla="*/ 136148 w 423755"/>
              <a:gd name="connsiteY1" fmla="*/ 55674 h 118398"/>
              <a:gd name="connsiteX2" fmla="*/ 298966 w 423755"/>
              <a:gd name="connsiteY2" fmla="*/ 947 h 118398"/>
              <a:gd name="connsiteX3" fmla="*/ 417729 w 423755"/>
              <a:gd name="connsiteY3" fmla="*/ 54336 h 118398"/>
              <a:gd name="connsiteX4" fmla="*/ 392398 w 423755"/>
              <a:gd name="connsiteY4" fmla="*/ 65009 h 118398"/>
              <a:gd name="connsiteX5" fmla="*/ 284384 w 423755"/>
              <a:gd name="connsiteY5" fmla="*/ 36977 h 118398"/>
              <a:gd name="connsiteX6" fmla="*/ 357782 w 423755"/>
              <a:gd name="connsiteY6" fmla="*/ 62335 h 118398"/>
              <a:gd name="connsiteX7" fmla="*/ 122904 w 423755"/>
              <a:gd name="connsiteY7" fmla="*/ 118399 h 118398"/>
              <a:gd name="connsiteX8" fmla="*/ 6789 w 423755"/>
              <a:gd name="connsiteY8" fmla="*/ 109063 h 118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23755" h="118398">
                <a:moveTo>
                  <a:pt x="0" y="31654"/>
                </a:moveTo>
                <a:cubicBezTo>
                  <a:pt x="0" y="31654"/>
                  <a:pt x="129462" y="57011"/>
                  <a:pt x="136148" y="55674"/>
                </a:cubicBezTo>
                <a:cubicBezTo>
                  <a:pt x="142835" y="54336"/>
                  <a:pt x="284281" y="-8388"/>
                  <a:pt x="298966" y="947"/>
                </a:cubicBezTo>
                <a:cubicBezTo>
                  <a:pt x="313651" y="10283"/>
                  <a:pt x="399058" y="46338"/>
                  <a:pt x="417729" y="54336"/>
                </a:cubicBezTo>
                <a:cubicBezTo>
                  <a:pt x="436400" y="62335"/>
                  <a:pt x="407057" y="65009"/>
                  <a:pt x="392398" y="65009"/>
                </a:cubicBezTo>
                <a:cubicBezTo>
                  <a:pt x="377739" y="65009"/>
                  <a:pt x="293617" y="30316"/>
                  <a:pt x="284384" y="36977"/>
                </a:cubicBezTo>
                <a:cubicBezTo>
                  <a:pt x="275152" y="43638"/>
                  <a:pt x="357782" y="57011"/>
                  <a:pt x="357782" y="62335"/>
                </a:cubicBezTo>
                <a:cubicBezTo>
                  <a:pt x="357782" y="67658"/>
                  <a:pt x="136251" y="118399"/>
                  <a:pt x="122904" y="118399"/>
                </a:cubicBezTo>
                <a:cubicBezTo>
                  <a:pt x="109556" y="118399"/>
                  <a:pt x="6789" y="109063"/>
                  <a:pt x="6789" y="109063"/>
                </a:cubicBezTo>
                <a:close/>
              </a:path>
            </a:pathLst>
          </a:custGeom>
          <a:solidFill>
            <a:srgbClr val="F8BDBC"/>
          </a:solidFill>
          <a:ln w="257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GIRL HAIR"/>
          <p:cNvSpPr/>
          <p:nvPr/>
        </p:nvSpPr>
        <p:spPr>
          <a:xfrm rot="21373771" flipH="1">
            <a:off x="10454609" y="4475108"/>
            <a:ext cx="1610681" cy="1730535"/>
          </a:xfrm>
          <a:custGeom>
            <a:avLst/>
            <a:gdLst>
              <a:gd name="connsiteX0" fmla="*/ 860389 w 863630"/>
              <a:gd name="connsiteY0" fmla="*/ 196250 h 927895"/>
              <a:gd name="connsiteX1" fmla="*/ 796326 w 863630"/>
              <a:gd name="connsiteY1" fmla="*/ 572600 h 927895"/>
              <a:gd name="connsiteX2" fmla="*/ 530073 w 863630"/>
              <a:gd name="connsiteY2" fmla="*/ 632676 h 927895"/>
              <a:gd name="connsiteX3" fmla="*/ 236456 w 863630"/>
              <a:gd name="connsiteY3" fmla="*/ 927604 h 927895"/>
              <a:gd name="connsiteX4" fmla="*/ 137701 w 863630"/>
              <a:gd name="connsiteY4" fmla="*/ 481843 h 927895"/>
              <a:gd name="connsiteX5" fmla="*/ 478021 w 863630"/>
              <a:gd name="connsiteY5" fmla="*/ 146872 h 927895"/>
              <a:gd name="connsiteX6" fmla="*/ 792340 w 863630"/>
              <a:gd name="connsiteY6" fmla="*/ 68125 h 927895"/>
              <a:gd name="connsiteX7" fmla="*/ 860389 w 863630"/>
              <a:gd name="connsiteY7" fmla="*/ 196250 h 927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63630" h="927895">
                <a:moveTo>
                  <a:pt x="860389" y="196250"/>
                </a:moveTo>
                <a:cubicBezTo>
                  <a:pt x="868412" y="388437"/>
                  <a:pt x="866407" y="492541"/>
                  <a:pt x="796326" y="572600"/>
                </a:cubicBezTo>
                <a:cubicBezTo>
                  <a:pt x="726246" y="652658"/>
                  <a:pt x="530073" y="632676"/>
                  <a:pt x="530073" y="632676"/>
                </a:cubicBezTo>
                <a:cubicBezTo>
                  <a:pt x="530073" y="632676"/>
                  <a:pt x="510734" y="915568"/>
                  <a:pt x="236456" y="927604"/>
                </a:cubicBezTo>
                <a:cubicBezTo>
                  <a:pt x="-37821" y="939640"/>
                  <a:pt x="-77169" y="575274"/>
                  <a:pt x="137701" y="481843"/>
                </a:cubicBezTo>
                <a:cubicBezTo>
                  <a:pt x="342232" y="392912"/>
                  <a:pt x="407298" y="367066"/>
                  <a:pt x="478021" y="146872"/>
                </a:cubicBezTo>
                <a:cubicBezTo>
                  <a:pt x="542675" y="-54264"/>
                  <a:pt x="744274" y="-15945"/>
                  <a:pt x="792340" y="68125"/>
                </a:cubicBezTo>
                <a:cubicBezTo>
                  <a:pt x="840406" y="152196"/>
                  <a:pt x="860389" y="196250"/>
                  <a:pt x="860389" y="196250"/>
                </a:cubicBezTo>
                <a:close/>
              </a:path>
            </a:pathLst>
          </a:custGeom>
          <a:solidFill>
            <a:srgbClr val="303C60"/>
          </a:solidFill>
          <a:ln w="257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SHIRT SLEEVE"/>
          <p:cNvSpPr/>
          <p:nvPr/>
        </p:nvSpPr>
        <p:spPr>
          <a:xfrm flipH="1">
            <a:off x="10581636" y="5364050"/>
            <a:ext cx="233174" cy="306174"/>
          </a:xfrm>
          <a:custGeom>
            <a:avLst/>
            <a:gdLst>
              <a:gd name="connsiteX0" fmla="*/ 0 w 125025"/>
              <a:gd name="connsiteY0" fmla="*/ 0 h 164167"/>
              <a:gd name="connsiteX1" fmla="*/ 124113 w 125025"/>
              <a:gd name="connsiteY1" fmla="*/ 152119 h 164167"/>
              <a:gd name="connsiteX2" fmla="*/ 0 w 125025"/>
              <a:gd name="connsiteY2" fmla="*/ 0 h 164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5025" h="164167">
                <a:moveTo>
                  <a:pt x="0" y="0"/>
                </a:moveTo>
                <a:cubicBezTo>
                  <a:pt x="69720" y="13682"/>
                  <a:pt x="110765" y="87440"/>
                  <a:pt x="124113" y="152119"/>
                </a:cubicBezTo>
                <a:cubicBezTo>
                  <a:pt x="137460" y="216799"/>
                  <a:pt x="0" y="0"/>
                  <a:pt x="0" y="0"/>
                </a:cubicBezTo>
                <a:close/>
              </a:path>
            </a:pathLst>
          </a:custGeom>
          <a:solidFill>
            <a:srgbClr val="EDC33B"/>
          </a:solidFill>
          <a:ln w="257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6" name="GIRL BODY"/>
          <p:cNvGrpSpPr/>
          <p:nvPr/>
        </p:nvGrpSpPr>
        <p:grpSpPr>
          <a:xfrm flipH="1">
            <a:off x="10479300" y="5239472"/>
            <a:ext cx="1020140" cy="1731775"/>
            <a:chOff x="-78867" y="1285736"/>
            <a:chExt cx="546988" cy="928560"/>
          </a:xfrm>
        </p:grpSpPr>
        <p:sp>
          <p:nvSpPr>
            <p:cNvPr id="17" name="Freeform: Shape 16"/>
            <p:cNvSpPr/>
            <p:nvPr/>
          </p:nvSpPr>
          <p:spPr>
            <a:xfrm>
              <a:off x="-60755" y="1285736"/>
              <a:ext cx="528876" cy="928560"/>
            </a:xfrm>
            <a:custGeom>
              <a:avLst/>
              <a:gdLst>
                <a:gd name="connsiteX0" fmla="*/ 232197 w 528876"/>
                <a:gd name="connsiteY0" fmla="*/ 17086 h 928560"/>
                <a:gd name="connsiteX1" fmla="*/ 25994 w 528876"/>
                <a:gd name="connsiteY1" fmla="*/ 151228 h 928560"/>
                <a:gd name="connsiteX2" fmla="*/ 76040 w 528876"/>
                <a:gd name="connsiteY2" fmla="*/ 845884 h 928560"/>
                <a:gd name="connsiteX3" fmla="*/ 516478 w 528876"/>
                <a:gd name="connsiteY3" fmla="*/ 861906 h 928560"/>
                <a:gd name="connsiteX4" fmla="*/ 524527 w 528876"/>
                <a:gd name="connsiteY4" fmla="*/ 475526 h 928560"/>
                <a:gd name="connsiteX5" fmla="*/ 401752 w 528876"/>
                <a:gd name="connsiteY5" fmla="*/ 123865 h 928560"/>
                <a:gd name="connsiteX6" fmla="*/ 232197 w 528876"/>
                <a:gd name="connsiteY6" fmla="*/ 17086 h 928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8876" h="928560">
                  <a:moveTo>
                    <a:pt x="232197" y="17086"/>
                  </a:moveTo>
                  <a:cubicBezTo>
                    <a:pt x="232197" y="17086"/>
                    <a:pt x="98054" y="107097"/>
                    <a:pt x="25994" y="151228"/>
                  </a:cubicBezTo>
                  <a:cubicBezTo>
                    <a:pt x="-46067" y="195360"/>
                    <a:pt x="52020" y="669719"/>
                    <a:pt x="76040" y="845884"/>
                  </a:cubicBezTo>
                  <a:cubicBezTo>
                    <a:pt x="100060" y="1022049"/>
                    <a:pt x="516478" y="861906"/>
                    <a:pt x="516478" y="861906"/>
                  </a:cubicBezTo>
                  <a:cubicBezTo>
                    <a:pt x="516478" y="861906"/>
                    <a:pt x="488523" y="713773"/>
                    <a:pt x="524527" y="475526"/>
                  </a:cubicBezTo>
                  <a:cubicBezTo>
                    <a:pt x="550245" y="304890"/>
                    <a:pt x="455785" y="197931"/>
                    <a:pt x="401752" y="123865"/>
                  </a:cubicBezTo>
                  <a:cubicBezTo>
                    <a:pt x="265269" y="-63075"/>
                    <a:pt x="232197" y="17086"/>
                    <a:pt x="232197" y="17086"/>
                  </a:cubicBezTo>
                  <a:close/>
                </a:path>
              </a:pathLst>
            </a:custGeom>
            <a:solidFill>
              <a:srgbClr val="F1D16A"/>
            </a:solidFill>
            <a:ln w="25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PH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Freeform: Shape 17"/>
            <p:cNvSpPr/>
            <p:nvPr/>
          </p:nvSpPr>
          <p:spPr>
            <a:xfrm>
              <a:off x="-78867" y="1438971"/>
              <a:ext cx="526694" cy="749520"/>
            </a:xfrm>
            <a:custGeom>
              <a:avLst/>
              <a:gdLst>
                <a:gd name="connsiteX0" fmla="*/ 118301 w 526694"/>
                <a:gd name="connsiteY0" fmla="*/ 0 h 749520"/>
                <a:gd name="connsiteX1" fmla="*/ 286467 w 526694"/>
                <a:gd name="connsiteY1" fmla="*/ 350324 h 749520"/>
                <a:gd name="connsiteX2" fmla="*/ 240433 w 526694"/>
                <a:gd name="connsiteY2" fmla="*/ 520496 h 749520"/>
                <a:gd name="connsiteX3" fmla="*/ 526694 w 526694"/>
                <a:gd name="connsiteY3" fmla="*/ 498456 h 749520"/>
                <a:gd name="connsiteX4" fmla="*/ 524637 w 526694"/>
                <a:gd name="connsiteY4" fmla="*/ 608579 h 749520"/>
                <a:gd name="connsiteX5" fmla="*/ 182234 w 526694"/>
                <a:gd name="connsiteY5" fmla="*/ 740690 h 749520"/>
                <a:gd name="connsiteX6" fmla="*/ 0 w 526694"/>
                <a:gd name="connsiteY6" fmla="*/ 736729 h 749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6694" h="749520">
                  <a:moveTo>
                    <a:pt x="118301" y="0"/>
                  </a:moveTo>
                  <a:cubicBezTo>
                    <a:pt x="272451" y="188175"/>
                    <a:pt x="324555" y="223356"/>
                    <a:pt x="286467" y="350324"/>
                  </a:cubicBezTo>
                  <a:cubicBezTo>
                    <a:pt x="256429" y="450416"/>
                    <a:pt x="246425" y="486446"/>
                    <a:pt x="240433" y="520496"/>
                  </a:cubicBezTo>
                  <a:cubicBezTo>
                    <a:pt x="234441" y="554546"/>
                    <a:pt x="526694" y="498456"/>
                    <a:pt x="526694" y="498456"/>
                  </a:cubicBezTo>
                  <a:lnTo>
                    <a:pt x="524637" y="608579"/>
                  </a:lnTo>
                  <a:cubicBezTo>
                    <a:pt x="524637" y="608579"/>
                    <a:pt x="294337" y="718727"/>
                    <a:pt x="182234" y="740690"/>
                  </a:cubicBezTo>
                  <a:cubicBezTo>
                    <a:pt x="70132" y="762652"/>
                    <a:pt x="0" y="736729"/>
                    <a:pt x="0" y="736729"/>
                  </a:cubicBezTo>
                  <a:close/>
                </a:path>
              </a:pathLst>
            </a:custGeom>
            <a:solidFill>
              <a:srgbClr val="EDC33B"/>
            </a:solidFill>
            <a:ln w="25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9" name="NECK"/>
          <p:cNvSpPr/>
          <p:nvPr/>
        </p:nvSpPr>
        <p:spPr>
          <a:xfrm flipH="1">
            <a:off x="10736583" y="4917893"/>
            <a:ext cx="333441" cy="694502"/>
          </a:xfrm>
          <a:custGeom>
            <a:avLst/>
            <a:gdLst>
              <a:gd name="connsiteX0" fmla="*/ 69437 w 178787"/>
              <a:gd name="connsiteY0" fmla="*/ 0 h 372385"/>
              <a:gd name="connsiteX1" fmla="*/ 0 w 178787"/>
              <a:gd name="connsiteY1" fmla="*/ 205534 h 372385"/>
              <a:gd name="connsiteX2" fmla="*/ 140083 w 178787"/>
              <a:gd name="connsiteY2" fmla="*/ 365677 h 372385"/>
              <a:gd name="connsiteX3" fmla="*/ 132085 w 178787"/>
              <a:gd name="connsiteY3" fmla="*/ 225542 h 372385"/>
              <a:gd name="connsiteX4" fmla="*/ 178788 w 178787"/>
              <a:gd name="connsiteY4" fmla="*/ 58713 h 372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787" h="372385">
                <a:moveTo>
                  <a:pt x="69437" y="0"/>
                </a:moveTo>
                <a:lnTo>
                  <a:pt x="0" y="205534"/>
                </a:lnTo>
                <a:cubicBezTo>
                  <a:pt x="0" y="205534"/>
                  <a:pt x="76124" y="411737"/>
                  <a:pt x="140083" y="365677"/>
                </a:cubicBezTo>
                <a:cubicBezTo>
                  <a:pt x="161969" y="349964"/>
                  <a:pt x="132085" y="225542"/>
                  <a:pt x="132085" y="225542"/>
                </a:cubicBezTo>
                <a:lnTo>
                  <a:pt x="178788" y="58713"/>
                </a:lnTo>
                <a:close/>
              </a:path>
            </a:pathLst>
          </a:custGeom>
          <a:solidFill>
            <a:srgbClr val="F8BDBC"/>
          </a:solidFill>
          <a:ln w="257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NECK SHADOW"/>
          <p:cNvSpPr/>
          <p:nvPr/>
        </p:nvSpPr>
        <p:spPr>
          <a:xfrm flipH="1">
            <a:off x="10736438" y="4917893"/>
            <a:ext cx="235811" cy="547875"/>
          </a:xfrm>
          <a:custGeom>
            <a:avLst/>
            <a:gdLst>
              <a:gd name="connsiteX0" fmla="*/ 79736 w 126439"/>
              <a:gd name="connsiteY0" fmla="*/ 225542 h 293765"/>
              <a:gd name="connsiteX1" fmla="*/ 126439 w 126439"/>
              <a:gd name="connsiteY1" fmla="*/ 58713 h 293765"/>
              <a:gd name="connsiteX2" fmla="*/ 17012 w 126439"/>
              <a:gd name="connsiteY2" fmla="*/ 0 h 293765"/>
              <a:gd name="connsiteX3" fmla="*/ 218 w 126439"/>
              <a:gd name="connsiteY3" fmla="*/ 49506 h 293765"/>
              <a:gd name="connsiteX4" fmla="*/ 67649 w 126439"/>
              <a:gd name="connsiteY4" fmla="*/ 290942 h 293765"/>
              <a:gd name="connsiteX5" fmla="*/ 90795 w 126439"/>
              <a:gd name="connsiteY5" fmla="*/ 282044 h 293765"/>
              <a:gd name="connsiteX6" fmla="*/ 79736 w 126439"/>
              <a:gd name="connsiteY6" fmla="*/ 225542 h 293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6439" h="293765">
                <a:moveTo>
                  <a:pt x="79736" y="225542"/>
                </a:moveTo>
                <a:lnTo>
                  <a:pt x="126439" y="58713"/>
                </a:lnTo>
                <a:lnTo>
                  <a:pt x="17012" y="0"/>
                </a:lnTo>
                <a:lnTo>
                  <a:pt x="218" y="49506"/>
                </a:lnTo>
                <a:cubicBezTo>
                  <a:pt x="-3408" y="215255"/>
                  <a:pt x="39026" y="270677"/>
                  <a:pt x="67649" y="290942"/>
                </a:cubicBezTo>
                <a:cubicBezTo>
                  <a:pt x="76573" y="297269"/>
                  <a:pt x="84263" y="292382"/>
                  <a:pt x="90795" y="282044"/>
                </a:cubicBezTo>
                <a:cubicBezTo>
                  <a:pt x="86089" y="252006"/>
                  <a:pt x="79736" y="225542"/>
                  <a:pt x="79736" y="225542"/>
                </a:cubicBezTo>
                <a:close/>
              </a:path>
            </a:pathLst>
          </a:custGeom>
          <a:solidFill>
            <a:srgbClr val="F5958C"/>
          </a:solidFill>
          <a:ln w="257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1" name="LEFT ARM"/>
          <p:cNvGrpSpPr/>
          <p:nvPr/>
        </p:nvGrpSpPr>
        <p:grpSpPr>
          <a:xfrm>
            <a:off x="9909476" y="4987717"/>
            <a:ext cx="1756100" cy="2001745"/>
            <a:chOff x="5119796" y="1910103"/>
            <a:chExt cx="2054160" cy="2341499"/>
          </a:xfrm>
        </p:grpSpPr>
        <p:sp>
          <p:nvSpPr>
            <p:cNvPr id="22" name="Freeform: Shape 21"/>
            <p:cNvSpPr/>
            <p:nvPr/>
          </p:nvSpPr>
          <p:spPr>
            <a:xfrm rot="407187" flipH="1">
              <a:off x="5119796" y="2604994"/>
              <a:ext cx="2054160" cy="1646608"/>
            </a:xfrm>
            <a:custGeom>
              <a:avLst/>
              <a:gdLst>
                <a:gd name="connsiteX0" fmla="*/ 387207 w 2054160"/>
                <a:gd name="connsiteY0" fmla="*/ 314 h 1646608"/>
                <a:gd name="connsiteX1" fmla="*/ 64046 w 2054160"/>
                <a:gd name="connsiteY1" fmla="*/ 777695 h 1646608"/>
                <a:gd name="connsiteX2" fmla="*/ 42222 w 2054160"/>
                <a:gd name="connsiteY2" fmla="*/ 1620606 h 1646608"/>
                <a:gd name="connsiteX3" fmla="*/ 1428064 w 2054160"/>
                <a:gd name="connsiteY3" fmla="*/ 1286724 h 1646608"/>
                <a:gd name="connsiteX4" fmla="*/ 1461119 w 2054160"/>
                <a:gd name="connsiteY4" fmla="*/ 1278803 h 1646608"/>
                <a:gd name="connsiteX5" fmla="*/ 1507411 w 2054160"/>
                <a:gd name="connsiteY5" fmla="*/ 1273742 h 1646608"/>
                <a:gd name="connsiteX6" fmla="*/ 1553278 w 2054160"/>
                <a:gd name="connsiteY6" fmla="*/ 1275564 h 1646608"/>
                <a:gd name="connsiteX7" fmla="*/ 1741115 w 2054160"/>
                <a:gd name="connsiteY7" fmla="*/ 1327964 h 1646608"/>
                <a:gd name="connsiteX8" fmla="*/ 1867744 w 2054160"/>
                <a:gd name="connsiteY8" fmla="*/ 1231915 h 1646608"/>
                <a:gd name="connsiteX9" fmla="*/ 1963850 w 2054160"/>
                <a:gd name="connsiteY9" fmla="*/ 1306140 h 1646608"/>
                <a:gd name="connsiteX10" fmla="*/ 2038076 w 2054160"/>
                <a:gd name="connsiteY10" fmla="*/ 1341093 h 1646608"/>
                <a:gd name="connsiteX11" fmla="*/ 1810966 w 2054160"/>
                <a:gd name="connsiteY11" fmla="*/ 1031007 h 1646608"/>
                <a:gd name="connsiteX12" fmla="*/ 1474676 w 2054160"/>
                <a:gd name="connsiteY12" fmla="*/ 1100913 h 1646608"/>
                <a:gd name="connsiteX13" fmla="*/ 1471012 w 2054160"/>
                <a:gd name="connsiteY13" fmla="*/ 1104081 h 1646608"/>
                <a:gd name="connsiteX14" fmla="*/ 378512 w 2054160"/>
                <a:gd name="connsiteY14" fmla="*/ 1271188 h 1646608"/>
                <a:gd name="connsiteX15" fmla="*/ 544467 w 2054160"/>
                <a:gd name="connsiteY15" fmla="*/ 445782 h 1646608"/>
                <a:gd name="connsiteX16" fmla="*/ 387207 w 2054160"/>
                <a:gd name="connsiteY16" fmla="*/ 314 h 1646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4160" h="1646608">
                  <a:moveTo>
                    <a:pt x="387207" y="314"/>
                  </a:moveTo>
                  <a:cubicBezTo>
                    <a:pt x="178164" y="23541"/>
                    <a:pt x="160153" y="306027"/>
                    <a:pt x="64046" y="777695"/>
                  </a:cubicBezTo>
                  <a:cubicBezTo>
                    <a:pt x="-32060" y="1249364"/>
                    <a:pt x="-3279" y="1560685"/>
                    <a:pt x="42222" y="1620606"/>
                  </a:cubicBezTo>
                  <a:cubicBezTo>
                    <a:pt x="137753" y="1746721"/>
                    <a:pt x="1089289" y="1377954"/>
                    <a:pt x="1428064" y="1286724"/>
                  </a:cubicBezTo>
                  <a:lnTo>
                    <a:pt x="1461119" y="1278803"/>
                  </a:lnTo>
                  <a:lnTo>
                    <a:pt x="1507411" y="1273742"/>
                  </a:lnTo>
                  <a:cubicBezTo>
                    <a:pt x="1524609" y="1272900"/>
                    <a:pt x="1540171" y="1273376"/>
                    <a:pt x="1553278" y="1275564"/>
                  </a:cubicBezTo>
                  <a:cubicBezTo>
                    <a:pt x="1658137" y="1293068"/>
                    <a:pt x="1680018" y="1362863"/>
                    <a:pt x="1741115" y="1327964"/>
                  </a:cubicBezTo>
                  <a:cubicBezTo>
                    <a:pt x="1802214" y="1293068"/>
                    <a:pt x="1867744" y="1231915"/>
                    <a:pt x="1867744" y="1231915"/>
                  </a:cubicBezTo>
                  <a:cubicBezTo>
                    <a:pt x="1901970" y="1253680"/>
                    <a:pt x="1934139" y="1278526"/>
                    <a:pt x="1963850" y="1306140"/>
                  </a:cubicBezTo>
                  <a:cubicBezTo>
                    <a:pt x="2016251" y="1354165"/>
                    <a:pt x="2086100" y="1402246"/>
                    <a:pt x="2038076" y="1341093"/>
                  </a:cubicBezTo>
                  <a:cubicBezTo>
                    <a:pt x="1990051" y="1279940"/>
                    <a:pt x="1845917" y="1061584"/>
                    <a:pt x="1810966" y="1031007"/>
                  </a:cubicBezTo>
                  <a:cubicBezTo>
                    <a:pt x="1776011" y="1000428"/>
                    <a:pt x="1596984" y="1070336"/>
                    <a:pt x="1474676" y="1100913"/>
                  </a:cubicBezTo>
                  <a:lnTo>
                    <a:pt x="1471012" y="1104081"/>
                  </a:lnTo>
                  <a:lnTo>
                    <a:pt x="378512" y="1271188"/>
                  </a:lnTo>
                  <a:cubicBezTo>
                    <a:pt x="378512" y="1271188"/>
                    <a:pt x="544467" y="725294"/>
                    <a:pt x="544467" y="445782"/>
                  </a:cubicBezTo>
                  <a:cubicBezTo>
                    <a:pt x="544467" y="166270"/>
                    <a:pt x="465866" y="-8438"/>
                    <a:pt x="387207" y="314"/>
                  </a:cubicBezTo>
                  <a:close/>
                </a:path>
              </a:pathLst>
            </a:custGeom>
            <a:solidFill>
              <a:srgbClr val="F8BDBC"/>
            </a:solidFill>
            <a:ln w="25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Oval 22"/>
            <p:cNvSpPr/>
            <p:nvPr/>
          </p:nvSpPr>
          <p:spPr>
            <a:xfrm>
              <a:off x="6608977" y="1910103"/>
              <a:ext cx="303628" cy="30362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PH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4" name="SHIRT SLEEVE"/>
          <p:cNvSpPr/>
          <p:nvPr/>
        </p:nvSpPr>
        <p:spPr>
          <a:xfrm flipH="1">
            <a:off x="11150484" y="5477172"/>
            <a:ext cx="524753" cy="892609"/>
          </a:xfrm>
          <a:custGeom>
            <a:avLst/>
            <a:gdLst>
              <a:gd name="connsiteX0" fmla="*/ 183093 w 281367"/>
              <a:gd name="connsiteY0" fmla="*/ 1736 h 478607"/>
              <a:gd name="connsiteX1" fmla="*/ 62966 w 281367"/>
              <a:gd name="connsiteY1" fmla="*/ 129861 h 478607"/>
              <a:gd name="connsiteX2" fmla="*/ 241 w 281367"/>
              <a:gd name="connsiteY2" fmla="*/ 447498 h 478607"/>
              <a:gd name="connsiteX3" fmla="*/ 88324 w 281367"/>
              <a:gd name="connsiteY3" fmla="*/ 471518 h 478607"/>
              <a:gd name="connsiteX4" fmla="*/ 265775 w 281367"/>
              <a:gd name="connsiteY4" fmla="*/ 468946 h 478607"/>
              <a:gd name="connsiteX5" fmla="*/ 280459 w 281367"/>
              <a:gd name="connsiteY5" fmla="*/ 236717 h 478607"/>
              <a:gd name="connsiteX6" fmla="*/ 219123 w 281367"/>
              <a:gd name="connsiteY6" fmla="*/ 21847 h 478607"/>
              <a:gd name="connsiteX7" fmla="*/ 183093 w 281367"/>
              <a:gd name="connsiteY7" fmla="*/ 1736 h 478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1367" h="478607">
                <a:moveTo>
                  <a:pt x="183093" y="1736"/>
                </a:moveTo>
                <a:cubicBezTo>
                  <a:pt x="124354" y="4308"/>
                  <a:pt x="78988" y="53788"/>
                  <a:pt x="62966" y="129861"/>
                </a:cubicBezTo>
                <a:cubicBezTo>
                  <a:pt x="46944" y="205933"/>
                  <a:pt x="241" y="447498"/>
                  <a:pt x="241" y="447498"/>
                </a:cubicBezTo>
                <a:cubicBezTo>
                  <a:pt x="241" y="447498"/>
                  <a:pt x="-9094" y="454184"/>
                  <a:pt x="88324" y="471518"/>
                </a:cubicBezTo>
                <a:cubicBezTo>
                  <a:pt x="185742" y="488852"/>
                  <a:pt x="265775" y="468946"/>
                  <a:pt x="265775" y="468946"/>
                </a:cubicBezTo>
                <a:cubicBezTo>
                  <a:pt x="265775" y="468946"/>
                  <a:pt x="285809" y="331486"/>
                  <a:pt x="280459" y="236717"/>
                </a:cubicBezTo>
                <a:cubicBezTo>
                  <a:pt x="275110" y="141948"/>
                  <a:pt x="253713" y="52451"/>
                  <a:pt x="219123" y="21847"/>
                </a:cubicBezTo>
                <a:cubicBezTo>
                  <a:pt x="184533" y="-8757"/>
                  <a:pt x="183093" y="1736"/>
                  <a:pt x="183093" y="1736"/>
                </a:cubicBezTo>
                <a:close/>
              </a:path>
            </a:pathLst>
          </a:custGeom>
          <a:solidFill>
            <a:srgbClr val="F1D16A"/>
          </a:solidFill>
          <a:ln w="257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KEYBOARD"/>
          <p:cNvSpPr/>
          <p:nvPr/>
        </p:nvSpPr>
        <p:spPr>
          <a:xfrm>
            <a:off x="9339703" y="6771595"/>
            <a:ext cx="1239831" cy="73738"/>
          </a:xfrm>
          <a:custGeom>
            <a:avLst/>
            <a:gdLst>
              <a:gd name="connsiteX0" fmla="*/ 721453 w 740715"/>
              <a:gd name="connsiteY0" fmla="*/ 0 h 44054"/>
              <a:gd name="connsiteX1" fmla="*/ 740715 w 740715"/>
              <a:gd name="connsiteY1" fmla="*/ 0 h 44054"/>
              <a:gd name="connsiteX2" fmla="*/ 740715 w 740715"/>
              <a:gd name="connsiteY2" fmla="*/ 44054 h 44054"/>
              <a:gd name="connsiteX3" fmla="*/ 721453 w 740715"/>
              <a:gd name="connsiteY3" fmla="*/ 44054 h 44054"/>
              <a:gd name="connsiteX4" fmla="*/ 19262 w 740715"/>
              <a:gd name="connsiteY4" fmla="*/ 44054 h 44054"/>
              <a:gd name="connsiteX5" fmla="*/ 0 w 740715"/>
              <a:gd name="connsiteY5" fmla="*/ 44054 h 44054"/>
              <a:gd name="connsiteX6" fmla="*/ 0 w 740715"/>
              <a:gd name="connsiteY6" fmla="*/ 0 h 44054"/>
              <a:gd name="connsiteX7" fmla="*/ 19262 w 740715"/>
              <a:gd name="connsiteY7" fmla="*/ 0 h 44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0715" h="44054">
                <a:moveTo>
                  <a:pt x="721453" y="0"/>
                </a:moveTo>
                <a:cubicBezTo>
                  <a:pt x="732092" y="0"/>
                  <a:pt x="740715" y="0"/>
                  <a:pt x="740715" y="0"/>
                </a:cubicBezTo>
                <a:lnTo>
                  <a:pt x="740715" y="44054"/>
                </a:lnTo>
                <a:cubicBezTo>
                  <a:pt x="740715" y="44054"/>
                  <a:pt x="732092" y="44054"/>
                  <a:pt x="721453" y="44054"/>
                </a:cubicBezTo>
                <a:lnTo>
                  <a:pt x="19262" y="44054"/>
                </a:lnTo>
                <a:cubicBezTo>
                  <a:pt x="8624" y="44054"/>
                  <a:pt x="0" y="44054"/>
                  <a:pt x="0" y="44054"/>
                </a:cubicBezTo>
                <a:lnTo>
                  <a:pt x="0" y="0"/>
                </a:lnTo>
                <a:cubicBezTo>
                  <a:pt x="0" y="0"/>
                  <a:pt x="8624" y="0"/>
                  <a:pt x="19262" y="0"/>
                </a:cubicBezTo>
                <a:close/>
              </a:path>
            </a:pathLst>
          </a:custGeom>
          <a:solidFill>
            <a:srgbClr val="EDC33B"/>
          </a:solidFill>
          <a:ln w="257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PH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6" name="FACE"/>
          <p:cNvGrpSpPr/>
          <p:nvPr/>
        </p:nvGrpSpPr>
        <p:grpSpPr>
          <a:xfrm>
            <a:off x="10390671" y="4351137"/>
            <a:ext cx="1454006" cy="975425"/>
            <a:chOff x="6178156" y="2127885"/>
            <a:chExt cx="1454006" cy="975425"/>
          </a:xfrm>
        </p:grpSpPr>
        <p:grpSp>
          <p:nvGrpSpPr>
            <p:cNvPr id="27" name="Group 26"/>
            <p:cNvGrpSpPr/>
            <p:nvPr/>
          </p:nvGrpSpPr>
          <p:grpSpPr>
            <a:xfrm>
              <a:off x="6178156" y="2327621"/>
              <a:ext cx="652140" cy="775689"/>
              <a:chOff x="6163286" y="2327089"/>
              <a:chExt cx="652140" cy="775689"/>
            </a:xfrm>
          </p:grpSpPr>
          <p:sp>
            <p:nvSpPr>
              <p:cNvPr id="29" name="Freeform: Shape 28"/>
              <p:cNvSpPr/>
              <p:nvPr/>
            </p:nvSpPr>
            <p:spPr>
              <a:xfrm rot="21373771" flipH="1">
                <a:off x="6265445" y="2453076"/>
                <a:ext cx="529467" cy="649702"/>
              </a:xfrm>
              <a:custGeom>
                <a:avLst/>
                <a:gdLst>
                  <a:gd name="connsiteX0" fmla="*/ 283896 w 283895"/>
                  <a:gd name="connsiteY0" fmla="*/ 152145 h 348363"/>
                  <a:gd name="connsiteX1" fmla="*/ 195813 w 283895"/>
                  <a:gd name="connsiteY1" fmla="*/ 348318 h 348363"/>
                  <a:gd name="connsiteX2" fmla="*/ 0 w 283895"/>
                  <a:gd name="connsiteY2" fmla="*/ 161660 h 348363"/>
                  <a:gd name="connsiteX3" fmla="*/ 140263 w 283895"/>
                  <a:gd name="connsiteY3" fmla="*/ 0 h 348363"/>
                  <a:gd name="connsiteX4" fmla="*/ 283896 w 283895"/>
                  <a:gd name="connsiteY4" fmla="*/ 152145 h 3483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3895" h="348363">
                    <a:moveTo>
                      <a:pt x="283896" y="152145"/>
                    </a:moveTo>
                    <a:cubicBezTo>
                      <a:pt x="283896" y="241436"/>
                      <a:pt x="273223" y="350915"/>
                      <a:pt x="195813" y="348318"/>
                    </a:cubicBezTo>
                    <a:cubicBezTo>
                      <a:pt x="75687" y="344306"/>
                      <a:pt x="0" y="250951"/>
                      <a:pt x="0" y="161660"/>
                    </a:cubicBezTo>
                    <a:cubicBezTo>
                      <a:pt x="0" y="72369"/>
                      <a:pt x="62802" y="0"/>
                      <a:pt x="140263" y="0"/>
                    </a:cubicBezTo>
                    <a:cubicBezTo>
                      <a:pt x="217724" y="0"/>
                      <a:pt x="283896" y="62854"/>
                      <a:pt x="283896" y="152145"/>
                    </a:cubicBezTo>
                    <a:close/>
                  </a:path>
                </a:pathLst>
              </a:custGeom>
              <a:solidFill>
                <a:srgbClr val="F8BDBC"/>
              </a:solidFill>
              <a:ln w="25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PH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0" name="Freeform: Shape 29"/>
              <p:cNvSpPr/>
              <p:nvPr/>
            </p:nvSpPr>
            <p:spPr>
              <a:xfrm rot="21373771" flipH="1">
                <a:off x="6163286" y="2327089"/>
                <a:ext cx="652140" cy="498449"/>
              </a:xfrm>
              <a:custGeom>
                <a:avLst/>
                <a:gdLst>
                  <a:gd name="connsiteX0" fmla="*/ 132733 w 289520"/>
                  <a:gd name="connsiteY0" fmla="*/ 329 h 221288"/>
                  <a:gd name="connsiteX1" fmla="*/ 282872 w 289520"/>
                  <a:gd name="connsiteY1" fmla="*/ 140129 h 221288"/>
                  <a:gd name="connsiteX2" fmla="*/ 288221 w 289520"/>
                  <a:gd name="connsiteY2" fmla="*/ 198842 h 221288"/>
                  <a:gd name="connsiteX3" fmla="*/ 212149 w 289520"/>
                  <a:gd name="connsiteY3" fmla="*/ 216201 h 221288"/>
                  <a:gd name="connsiteX4" fmla="*/ 137414 w 289520"/>
                  <a:gd name="connsiteY4" fmla="*/ 218773 h 221288"/>
                  <a:gd name="connsiteX5" fmla="*/ 133402 w 289520"/>
                  <a:gd name="connsiteY5" fmla="*/ 141364 h 221288"/>
                  <a:gd name="connsiteX6" fmla="*/ 113394 w 289520"/>
                  <a:gd name="connsiteY6" fmla="*/ 216099 h 221288"/>
                  <a:gd name="connsiteX7" fmla="*/ 61341 w 289520"/>
                  <a:gd name="connsiteY7" fmla="*/ 210749 h 221288"/>
                  <a:gd name="connsiteX8" fmla="*/ 1265 w 289520"/>
                  <a:gd name="connsiteY8" fmla="*/ 124004 h 221288"/>
                  <a:gd name="connsiteX9" fmla="*/ 23974 w 289520"/>
                  <a:gd name="connsiteY9" fmla="*/ 50606 h 221288"/>
                  <a:gd name="connsiteX10" fmla="*/ 132733 w 289520"/>
                  <a:gd name="connsiteY10" fmla="*/ 329 h 2212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89520" h="221288">
                    <a:moveTo>
                      <a:pt x="132733" y="329"/>
                    </a:moveTo>
                    <a:cubicBezTo>
                      <a:pt x="217807" y="-5689"/>
                      <a:pt x="268187" y="72055"/>
                      <a:pt x="282872" y="140129"/>
                    </a:cubicBezTo>
                    <a:cubicBezTo>
                      <a:pt x="293468" y="189249"/>
                      <a:pt x="288221" y="198842"/>
                      <a:pt x="288221" y="198842"/>
                    </a:cubicBezTo>
                    <a:cubicBezTo>
                      <a:pt x="288221" y="198842"/>
                      <a:pt x="278886" y="212189"/>
                      <a:pt x="212149" y="216201"/>
                    </a:cubicBezTo>
                    <a:cubicBezTo>
                      <a:pt x="145412" y="220213"/>
                      <a:pt x="137414" y="218773"/>
                      <a:pt x="137414" y="218773"/>
                    </a:cubicBezTo>
                    <a:lnTo>
                      <a:pt x="133402" y="141364"/>
                    </a:lnTo>
                    <a:lnTo>
                      <a:pt x="113394" y="216099"/>
                    </a:lnTo>
                    <a:cubicBezTo>
                      <a:pt x="113394" y="216099"/>
                      <a:pt x="102695" y="230783"/>
                      <a:pt x="61341" y="210749"/>
                    </a:cubicBezTo>
                    <a:cubicBezTo>
                      <a:pt x="19988" y="190715"/>
                      <a:pt x="1265" y="124004"/>
                      <a:pt x="1265" y="124004"/>
                    </a:cubicBezTo>
                    <a:cubicBezTo>
                      <a:pt x="1265" y="124004"/>
                      <a:pt x="-8070" y="79976"/>
                      <a:pt x="23974" y="50606"/>
                    </a:cubicBezTo>
                    <a:cubicBezTo>
                      <a:pt x="56018" y="21237"/>
                      <a:pt x="132733" y="329"/>
                      <a:pt x="132733" y="329"/>
                    </a:cubicBezTo>
                    <a:close/>
                  </a:path>
                </a:pathLst>
              </a:custGeom>
              <a:solidFill>
                <a:srgbClr val="303C60"/>
              </a:solidFill>
              <a:ln w="25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PH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28" name="Oval 27"/>
            <p:cNvSpPr/>
            <p:nvPr/>
          </p:nvSpPr>
          <p:spPr>
            <a:xfrm>
              <a:off x="6956069" y="2127885"/>
              <a:ext cx="676093" cy="67609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1" name="MONITOR"/>
          <p:cNvGrpSpPr/>
          <p:nvPr/>
        </p:nvGrpSpPr>
        <p:grpSpPr>
          <a:xfrm>
            <a:off x="7456130" y="5283620"/>
            <a:ext cx="1890814" cy="1585422"/>
            <a:chOff x="-4121557" y="1274323"/>
            <a:chExt cx="977494" cy="819616"/>
          </a:xfrm>
        </p:grpSpPr>
        <p:sp>
          <p:nvSpPr>
            <p:cNvPr id="32" name="Freeform: Shape 31"/>
            <p:cNvSpPr/>
            <p:nvPr/>
          </p:nvSpPr>
          <p:spPr>
            <a:xfrm>
              <a:off x="-4121557" y="1274323"/>
              <a:ext cx="977494" cy="681543"/>
            </a:xfrm>
            <a:custGeom>
              <a:avLst/>
              <a:gdLst>
                <a:gd name="connsiteX0" fmla="*/ 876764 w 953894"/>
                <a:gd name="connsiteY0" fmla="*/ 665569 h 665568"/>
                <a:gd name="connsiteX1" fmla="*/ 169379 w 953894"/>
                <a:gd name="connsiteY1" fmla="*/ 665569 h 665568"/>
                <a:gd name="connsiteX2" fmla="*/ 93538 w 953894"/>
                <a:gd name="connsiteY2" fmla="*/ 601507 h 665568"/>
                <a:gd name="connsiteX3" fmla="*/ 1289 w 953894"/>
                <a:gd name="connsiteY3" fmla="*/ 92300 h 665568"/>
                <a:gd name="connsiteX4" fmla="*/ 77130 w 953894"/>
                <a:gd name="connsiteY4" fmla="*/ 0 h 665568"/>
                <a:gd name="connsiteX5" fmla="*/ 784516 w 953894"/>
                <a:gd name="connsiteY5" fmla="*/ 0 h 665568"/>
                <a:gd name="connsiteX6" fmla="*/ 860331 w 953894"/>
                <a:gd name="connsiteY6" fmla="*/ 64062 h 665568"/>
                <a:gd name="connsiteX7" fmla="*/ 952605 w 953894"/>
                <a:gd name="connsiteY7" fmla="*/ 573269 h 665568"/>
                <a:gd name="connsiteX8" fmla="*/ 876764 w 953894"/>
                <a:gd name="connsiteY8" fmla="*/ 665569 h 665568"/>
                <a:gd name="connsiteX0-1" fmla="*/ 877454 w 954584"/>
                <a:gd name="connsiteY0-2" fmla="*/ 665569 h 665569"/>
                <a:gd name="connsiteX1-3" fmla="*/ 170069 w 954584"/>
                <a:gd name="connsiteY1-4" fmla="*/ 665569 h 665569"/>
                <a:gd name="connsiteX2-5" fmla="*/ 94228 w 954584"/>
                <a:gd name="connsiteY2-6" fmla="*/ 601507 h 665569"/>
                <a:gd name="connsiteX3-7" fmla="*/ 1979 w 954584"/>
                <a:gd name="connsiteY3-8" fmla="*/ 92300 h 665569"/>
                <a:gd name="connsiteX4-9" fmla="*/ 61411 w 954584"/>
                <a:gd name="connsiteY4-10" fmla="*/ 0 h 665569"/>
                <a:gd name="connsiteX5-11" fmla="*/ 785206 w 954584"/>
                <a:gd name="connsiteY5-12" fmla="*/ 0 h 665569"/>
                <a:gd name="connsiteX6-13" fmla="*/ 861021 w 954584"/>
                <a:gd name="connsiteY6-14" fmla="*/ 64062 h 665569"/>
                <a:gd name="connsiteX7-15" fmla="*/ 953295 w 954584"/>
                <a:gd name="connsiteY7-16" fmla="*/ 573269 h 665569"/>
                <a:gd name="connsiteX8-17" fmla="*/ 877454 w 954584"/>
                <a:gd name="connsiteY8-18" fmla="*/ 665569 h 66556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</a:cxnLst>
              <a:rect l="l" t="t" r="r" b="b"/>
              <a:pathLst>
                <a:path w="954584" h="665569">
                  <a:moveTo>
                    <a:pt x="877454" y="665569"/>
                  </a:moveTo>
                  <a:lnTo>
                    <a:pt x="170069" y="665569"/>
                  </a:lnTo>
                  <a:cubicBezTo>
                    <a:pt x="132625" y="665360"/>
                    <a:pt x="100694" y="638389"/>
                    <a:pt x="94228" y="601507"/>
                  </a:cubicBezTo>
                  <a:lnTo>
                    <a:pt x="1979" y="92300"/>
                  </a:lnTo>
                  <a:cubicBezTo>
                    <a:pt x="-6713" y="44285"/>
                    <a:pt x="13242" y="0"/>
                    <a:pt x="61411" y="0"/>
                  </a:cubicBezTo>
                  <a:lnTo>
                    <a:pt x="785206" y="0"/>
                  </a:lnTo>
                  <a:cubicBezTo>
                    <a:pt x="822648" y="200"/>
                    <a:pt x="854576" y="27179"/>
                    <a:pt x="861021" y="64062"/>
                  </a:cubicBezTo>
                  <a:lnTo>
                    <a:pt x="953295" y="573269"/>
                  </a:lnTo>
                  <a:cubicBezTo>
                    <a:pt x="961988" y="621283"/>
                    <a:pt x="925623" y="665569"/>
                    <a:pt x="877454" y="665569"/>
                  </a:cubicBezTo>
                  <a:close/>
                </a:path>
              </a:pathLst>
            </a:custGeom>
            <a:solidFill>
              <a:srgbClr val="E5B315"/>
            </a:solidFill>
            <a:ln w="25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PH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Freeform: Shape 32"/>
            <p:cNvSpPr/>
            <p:nvPr/>
          </p:nvSpPr>
          <p:spPr>
            <a:xfrm>
              <a:off x="-4120803" y="1288386"/>
              <a:ext cx="932892" cy="667479"/>
            </a:xfrm>
            <a:custGeom>
              <a:avLst/>
              <a:gdLst>
                <a:gd name="connsiteX0" fmla="*/ 909690 w 911027"/>
                <a:gd name="connsiteY0" fmla="*/ 561439 h 651835"/>
                <a:gd name="connsiteX1" fmla="*/ 815615 w 911027"/>
                <a:gd name="connsiteY1" fmla="*/ 62725 h 651835"/>
                <a:gd name="connsiteX2" fmla="*/ 738206 w 911027"/>
                <a:gd name="connsiteY2" fmla="*/ 0 h 651835"/>
                <a:gd name="connsiteX3" fmla="*/ 19350 w 911027"/>
                <a:gd name="connsiteY3" fmla="*/ 0 h 651835"/>
                <a:gd name="connsiteX4" fmla="*/ 1348 w 911027"/>
                <a:gd name="connsiteY4" fmla="*/ 66480 h 651835"/>
                <a:gd name="connsiteX5" fmla="*/ 96837 w 911027"/>
                <a:gd name="connsiteY5" fmla="*/ 586436 h 651835"/>
                <a:gd name="connsiteX6" fmla="*/ 175352 w 911027"/>
                <a:gd name="connsiteY6" fmla="*/ 651836 h 651835"/>
                <a:gd name="connsiteX7" fmla="*/ 832434 w 911027"/>
                <a:gd name="connsiteY7" fmla="*/ 651836 h 651835"/>
                <a:gd name="connsiteX8" fmla="*/ 909690 w 911027"/>
                <a:gd name="connsiteY8" fmla="*/ 561439 h 651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027" h="651835">
                  <a:moveTo>
                    <a:pt x="909690" y="561439"/>
                  </a:moveTo>
                  <a:lnTo>
                    <a:pt x="815615" y="62725"/>
                  </a:lnTo>
                  <a:cubicBezTo>
                    <a:pt x="808749" y="26386"/>
                    <a:pt x="776190" y="0"/>
                    <a:pt x="738206" y="0"/>
                  </a:cubicBezTo>
                  <a:lnTo>
                    <a:pt x="19350" y="0"/>
                  </a:lnTo>
                  <a:cubicBezTo>
                    <a:pt x="3542" y="18264"/>
                    <a:pt x="-3084" y="42735"/>
                    <a:pt x="1348" y="66480"/>
                  </a:cubicBezTo>
                  <a:lnTo>
                    <a:pt x="96837" y="586436"/>
                  </a:lnTo>
                  <a:cubicBezTo>
                    <a:pt x="103761" y="624348"/>
                    <a:pt x="136814" y="651879"/>
                    <a:pt x="175352" y="651836"/>
                  </a:cubicBezTo>
                  <a:lnTo>
                    <a:pt x="832434" y="651836"/>
                  </a:lnTo>
                  <a:cubicBezTo>
                    <a:pt x="881529" y="651836"/>
                    <a:pt x="918639" y="608476"/>
                    <a:pt x="909690" y="561439"/>
                  </a:cubicBezTo>
                  <a:close/>
                </a:path>
              </a:pathLst>
            </a:custGeom>
            <a:solidFill>
              <a:srgbClr val="F1D16A"/>
            </a:solidFill>
            <a:ln w="25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PH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Freeform: Shape 33"/>
            <p:cNvSpPr/>
            <p:nvPr/>
          </p:nvSpPr>
          <p:spPr>
            <a:xfrm>
              <a:off x="-3758955" y="1647855"/>
              <a:ext cx="454774" cy="446084"/>
            </a:xfrm>
            <a:custGeom>
              <a:avLst/>
              <a:gdLst>
                <a:gd name="connsiteX0" fmla="*/ 385839 w 444115"/>
                <a:gd name="connsiteY0" fmla="*/ 368969 h 435629"/>
                <a:gd name="connsiteX1" fmla="*/ 251543 w 444115"/>
                <a:gd name="connsiteY1" fmla="*/ 368969 h 435629"/>
                <a:gd name="connsiteX2" fmla="*/ 208183 w 444115"/>
                <a:gd name="connsiteY2" fmla="*/ 321340 h 435629"/>
                <a:gd name="connsiteX3" fmla="*/ 208183 w 444115"/>
                <a:gd name="connsiteY3" fmla="*/ 75815 h 435629"/>
                <a:gd name="connsiteX4" fmla="*/ 139157 w 444115"/>
                <a:gd name="connsiteY4" fmla="*/ 0 h 435629"/>
                <a:gd name="connsiteX5" fmla="*/ 69026 w 444115"/>
                <a:gd name="connsiteY5" fmla="*/ 0 h 435629"/>
                <a:gd name="connsiteX6" fmla="*/ 0 w 444115"/>
                <a:gd name="connsiteY6" fmla="*/ 75815 h 435629"/>
                <a:gd name="connsiteX7" fmla="*/ 0 w 444115"/>
                <a:gd name="connsiteY7" fmla="*/ 350761 h 435629"/>
                <a:gd name="connsiteX8" fmla="*/ 77641 w 444115"/>
                <a:gd name="connsiteY8" fmla="*/ 435629 h 435629"/>
                <a:gd name="connsiteX9" fmla="*/ 444116 w 444115"/>
                <a:gd name="connsiteY9" fmla="*/ 433057 h 435629"/>
                <a:gd name="connsiteX10" fmla="*/ 385839 w 444115"/>
                <a:gd name="connsiteY10" fmla="*/ 368969 h 435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44115" h="435629">
                  <a:moveTo>
                    <a:pt x="385839" y="368969"/>
                  </a:moveTo>
                  <a:lnTo>
                    <a:pt x="251543" y="368969"/>
                  </a:lnTo>
                  <a:cubicBezTo>
                    <a:pt x="227600" y="368969"/>
                    <a:pt x="208183" y="347649"/>
                    <a:pt x="208183" y="321340"/>
                  </a:cubicBezTo>
                  <a:lnTo>
                    <a:pt x="208183" y="75815"/>
                  </a:lnTo>
                  <a:cubicBezTo>
                    <a:pt x="208183" y="33947"/>
                    <a:pt x="177322" y="0"/>
                    <a:pt x="139157" y="0"/>
                  </a:cubicBezTo>
                  <a:lnTo>
                    <a:pt x="69026" y="0"/>
                  </a:lnTo>
                  <a:cubicBezTo>
                    <a:pt x="30886" y="0"/>
                    <a:pt x="0" y="33947"/>
                    <a:pt x="0" y="75815"/>
                  </a:cubicBezTo>
                  <a:lnTo>
                    <a:pt x="0" y="350761"/>
                  </a:lnTo>
                  <a:cubicBezTo>
                    <a:pt x="0" y="397798"/>
                    <a:pt x="34821" y="435835"/>
                    <a:pt x="77641" y="435629"/>
                  </a:cubicBezTo>
                  <a:lnTo>
                    <a:pt x="444116" y="433057"/>
                  </a:lnTo>
                  <a:cubicBezTo>
                    <a:pt x="444116" y="397644"/>
                    <a:pt x="418012" y="368969"/>
                    <a:pt x="385839" y="368969"/>
                  </a:cubicBezTo>
                  <a:close/>
                </a:path>
              </a:pathLst>
            </a:custGeom>
            <a:solidFill>
              <a:srgbClr val="E5B315"/>
            </a:solidFill>
            <a:ln w="25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Freeform: Shape 34"/>
            <p:cNvSpPr/>
            <p:nvPr/>
          </p:nvSpPr>
          <p:spPr>
            <a:xfrm>
              <a:off x="-3753504" y="1654755"/>
              <a:ext cx="445504" cy="438841"/>
            </a:xfrm>
            <a:custGeom>
              <a:avLst/>
              <a:gdLst>
                <a:gd name="connsiteX0" fmla="*/ 0 w 435063"/>
                <a:gd name="connsiteY0" fmla="*/ 74581 h 428556"/>
                <a:gd name="connsiteX1" fmla="*/ 0 w 435063"/>
                <a:gd name="connsiteY1" fmla="*/ 345335 h 428556"/>
                <a:gd name="connsiteX2" fmla="*/ 77410 w 435063"/>
                <a:gd name="connsiteY2" fmla="*/ 428557 h 428556"/>
                <a:gd name="connsiteX3" fmla="*/ 435063 w 435063"/>
                <a:gd name="connsiteY3" fmla="*/ 426319 h 428556"/>
                <a:gd name="connsiteX4" fmla="*/ 372004 w 435063"/>
                <a:gd name="connsiteY4" fmla="*/ 409783 h 428556"/>
                <a:gd name="connsiteX5" fmla="*/ 226752 w 435063"/>
                <a:gd name="connsiteY5" fmla="*/ 409783 h 428556"/>
                <a:gd name="connsiteX6" fmla="*/ 179843 w 435063"/>
                <a:gd name="connsiteY6" fmla="*/ 362874 h 428556"/>
                <a:gd name="connsiteX7" fmla="*/ 179843 w 435063"/>
                <a:gd name="connsiteY7" fmla="*/ 74581 h 428556"/>
                <a:gd name="connsiteX8" fmla="*/ 105262 w 435063"/>
                <a:gd name="connsiteY8" fmla="*/ 0 h 428556"/>
                <a:gd name="connsiteX9" fmla="*/ 74761 w 435063"/>
                <a:gd name="connsiteY9" fmla="*/ 0 h 428556"/>
                <a:gd name="connsiteX10" fmla="*/ 0 w 435063"/>
                <a:gd name="connsiteY10" fmla="*/ 74401 h 428556"/>
                <a:gd name="connsiteX11" fmla="*/ 0 w 435063"/>
                <a:gd name="connsiteY11" fmla="*/ 74581 h 428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5063" h="428556">
                  <a:moveTo>
                    <a:pt x="0" y="74581"/>
                  </a:moveTo>
                  <a:lnTo>
                    <a:pt x="0" y="345335"/>
                  </a:lnTo>
                  <a:cubicBezTo>
                    <a:pt x="19" y="389070"/>
                    <a:pt x="33790" y="425377"/>
                    <a:pt x="77410" y="428557"/>
                  </a:cubicBezTo>
                  <a:lnTo>
                    <a:pt x="435063" y="426319"/>
                  </a:lnTo>
                  <a:cubicBezTo>
                    <a:pt x="435063" y="420456"/>
                    <a:pt x="406774" y="409783"/>
                    <a:pt x="372004" y="409783"/>
                  </a:cubicBezTo>
                  <a:lnTo>
                    <a:pt x="226752" y="409783"/>
                  </a:lnTo>
                  <a:cubicBezTo>
                    <a:pt x="200845" y="409783"/>
                    <a:pt x="179843" y="388781"/>
                    <a:pt x="179843" y="362874"/>
                  </a:cubicBezTo>
                  <a:lnTo>
                    <a:pt x="179843" y="74581"/>
                  </a:lnTo>
                  <a:cubicBezTo>
                    <a:pt x="179843" y="33391"/>
                    <a:pt x="146452" y="0"/>
                    <a:pt x="105262" y="0"/>
                  </a:cubicBezTo>
                  <a:lnTo>
                    <a:pt x="74761" y="0"/>
                  </a:lnTo>
                  <a:cubicBezTo>
                    <a:pt x="33571" y="-99"/>
                    <a:pt x="100" y="33211"/>
                    <a:pt x="0" y="74401"/>
                  </a:cubicBezTo>
                  <a:cubicBezTo>
                    <a:pt x="0" y="74461"/>
                    <a:pt x="0" y="74521"/>
                    <a:pt x="0" y="74581"/>
                  </a:cubicBezTo>
                  <a:close/>
                </a:path>
              </a:pathLst>
            </a:custGeom>
            <a:solidFill>
              <a:srgbClr val="F1D16A"/>
            </a:solidFill>
            <a:ln w="25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PH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8" name="TITLE"/>
          <p:cNvSpPr txBox="1"/>
          <p:nvPr/>
        </p:nvSpPr>
        <p:spPr>
          <a:xfrm>
            <a:off x="2301230" y="835123"/>
            <a:ext cx="686242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32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Phân chia công việc</a:t>
            </a:r>
          </a:p>
          <a:p>
            <a:pPr algn="ctr"/>
            <a:r>
              <a:rPr lang="vi-VN" sz="32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(Tuần 14)</a:t>
            </a:r>
          </a:p>
        </p:txBody>
      </p:sp>
      <p:graphicFrame>
        <p:nvGraphicFramePr>
          <p:cNvPr id="13" name="Table 35">
            <a:extLst>
              <a:ext uri="{FF2B5EF4-FFF2-40B4-BE49-F238E27FC236}">
                <a16:creationId xmlns:a16="http://schemas.microsoft.com/office/drawing/2014/main" id="{2E849840-D2F7-4BEE-8DB2-506F1F8C90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8013325"/>
              </p:ext>
            </p:extLst>
          </p:nvPr>
        </p:nvGraphicFramePr>
        <p:xfrm>
          <a:off x="1762771" y="2242459"/>
          <a:ext cx="8596716" cy="3846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65572">
                  <a:extLst>
                    <a:ext uri="{9D8B030D-6E8A-4147-A177-3AD203B41FA5}">
                      <a16:colId xmlns:a16="http://schemas.microsoft.com/office/drawing/2014/main" val="3761848374"/>
                    </a:ext>
                  </a:extLst>
                </a:gridCol>
                <a:gridCol w="2865572">
                  <a:extLst>
                    <a:ext uri="{9D8B030D-6E8A-4147-A177-3AD203B41FA5}">
                      <a16:colId xmlns:a16="http://schemas.microsoft.com/office/drawing/2014/main" val="1946059650"/>
                    </a:ext>
                  </a:extLst>
                </a:gridCol>
                <a:gridCol w="2865572">
                  <a:extLst>
                    <a:ext uri="{9D8B030D-6E8A-4147-A177-3AD203B41FA5}">
                      <a16:colId xmlns:a16="http://schemas.microsoft.com/office/drawing/2014/main" val="1682441948"/>
                    </a:ext>
                  </a:extLst>
                </a:gridCol>
              </a:tblGrid>
              <a:tr h="733110">
                <a:tc>
                  <a:txBody>
                    <a:bodyPr/>
                    <a:lstStyle/>
                    <a:p>
                      <a:r>
                        <a:rPr lang="en-US" dirty="0" err="1"/>
                        <a:t>Họ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tên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Công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việc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Đánh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giá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0312455"/>
                  </a:ext>
                </a:extLst>
              </a:tr>
              <a:tr h="733110">
                <a:tc>
                  <a:txBody>
                    <a:bodyPr/>
                    <a:lstStyle/>
                    <a:p>
                      <a:r>
                        <a:rPr lang="en-US" dirty="0"/>
                        <a:t>Nguyễn Hữu Lý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Thiết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kế</a:t>
                      </a:r>
                      <a:r>
                        <a:rPr lang="en-US" dirty="0"/>
                        <a:t> Database, </a:t>
                      </a:r>
                      <a:r>
                        <a:rPr lang="en-US" dirty="0" err="1"/>
                        <a:t>thiết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kế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giao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diện</a:t>
                      </a:r>
                      <a:r>
                        <a:rPr lang="en-US" dirty="0"/>
                        <a:t>, </a:t>
                      </a:r>
                      <a:r>
                        <a:rPr lang="en-US" dirty="0" err="1"/>
                        <a:t>khảo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sát</a:t>
                      </a:r>
                      <a:r>
                        <a:rPr lang="en-US" dirty="0"/>
                        <a:t> , </a:t>
                      </a:r>
                      <a:r>
                        <a:rPr lang="en-US" dirty="0" err="1"/>
                        <a:t>mô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tả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nghiệp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vụ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6459973"/>
                  </a:ext>
                </a:extLst>
              </a:tr>
              <a:tr h="733110">
                <a:tc>
                  <a:txBody>
                    <a:bodyPr/>
                    <a:lstStyle/>
                    <a:p>
                      <a:r>
                        <a:rPr lang="en-US" dirty="0"/>
                        <a:t>Lê </a:t>
                      </a:r>
                      <a:r>
                        <a:rPr lang="en-US" dirty="0" err="1"/>
                        <a:t>Phước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Trường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Duy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Thiết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kế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giao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diện</a:t>
                      </a:r>
                      <a:r>
                        <a:rPr lang="en-US" dirty="0"/>
                        <a:t>, </a:t>
                      </a:r>
                      <a:r>
                        <a:rPr lang="en-US" dirty="0" err="1"/>
                        <a:t>thiết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kế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sơ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đồ</a:t>
                      </a:r>
                      <a:r>
                        <a:rPr lang="en-US" dirty="0"/>
                        <a:t>, word, ppt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7664278"/>
                  </a:ext>
                </a:extLst>
              </a:tr>
              <a:tr h="733110">
                <a:tc>
                  <a:txBody>
                    <a:bodyPr/>
                    <a:lstStyle/>
                    <a:p>
                      <a:r>
                        <a:rPr lang="en-US" dirty="0" err="1"/>
                        <a:t>Trần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Đăng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Trọng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Không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làm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8789825"/>
                  </a:ext>
                </a:extLst>
              </a:tr>
              <a:tr h="733110">
                <a:tc>
                  <a:txBody>
                    <a:bodyPr/>
                    <a:lstStyle/>
                    <a:p>
                      <a:r>
                        <a:rPr lang="en-US" dirty="0"/>
                        <a:t>Nguyễn Anh </a:t>
                      </a:r>
                      <a:r>
                        <a:rPr lang="en-US" dirty="0" err="1"/>
                        <a:t>Huy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Không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làm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266012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 advTm="3821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accel="50600" decel="493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480000">
                                      <p:cBhvr>
                                        <p:cTn id="6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accel="52000" decel="48000" autoRev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-480000">
                                      <p:cBhvr>
                                        <p:cTn id="8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repeatCount="indefinite" accel="46000" decel="54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80000">
                                      <p:cBhvr>
                                        <p:cTn id="10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8" presetClass="emph" presetSubtype="0" repeatCount="indefinite" accel="46000" decel="54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80000">
                                      <p:cBhvr>
                                        <p:cTn id="12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9D1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CHANGE PICTURE HERE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" r="91"/>
          <a:stretch>
            <a:fillRect/>
          </a:stretch>
        </p:blipFill>
        <p:spPr>
          <a:xfrm>
            <a:off x="-10510" y="-18442"/>
            <a:ext cx="12202510" cy="6876442"/>
          </a:xfrm>
          <a:prstGeom prst="rect">
            <a:avLst/>
          </a:prstGeom>
        </p:spPr>
      </p:pic>
      <p:sp>
        <p:nvSpPr>
          <p:cNvPr id="33" name="TITLE 1"/>
          <p:cNvSpPr txBox="1"/>
          <p:nvPr/>
        </p:nvSpPr>
        <p:spPr>
          <a:xfrm>
            <a:off x="2467646" y="2615676"/>
            <a:ext cx="762174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bg1"/>
                </a:solidFill>
              </a:rPr>
              <a:t>Lý do </a:t>
            </a:r>
            <a:r>
              <a:rPr lang="en-US" sz="8000" b="1" dirty="0" err="1">
                <a:solidFill>
                  <a:schemeClr val="bg1"/>
                </a:solidFill>
              </a:rPr>
              <a:t>chọn</a:t>
            </a:r>
            <a:r>
              <a:rPr lang="en-US" sz="8000" b="1" dirty="0">
                <a:solidFill>
                  <a:schemeClr val="bg1"/>
                </a:solidFill>
              </a:rPr>
              <a:t> </a:t>
            </a:r>
            <a:r>
              <a:rPr lang="en-US" sz="8000" b="1" dirty="0" err="1">
                <a:solidFill>
                  <a:schemeClr val="bg1"/>
                </a:solidFill>
              </a:rPr>
              <a:t>đề</a:t>
            </a:r>
            <a:r>
              <a:rPr lang="en-US" sz="8000" b="1" dirty="0">
                <a:solidFill>
                  <a:schemeClr val="bg1"/>
                </a:solidFill>
              </a:rPr>
              <a:t> </a:t>
            </a:r>
            <a:r>
              <a:rPr lang="en-US" sz="8000" b="1" dirty="0" err="1">
                <a:solidFill>
                  <a:schemeClr val="bg1"/>
                </a:solidFill>
              </a:rPr>
              <a:t>tài</a:t>
            </a:r>
            <a:endParaRPr lang="vi-VN" sz="8000" b="1" dirty="0">
              <a:solidFill>
                <a:schemeClr val="bg1"/>
              </a:solidFill>
            </a:endParaRPr>
          </a:p>
        </p:txBody>
      </p:sp>
      <p:sp>
        <p:nvSpPr>
          <p:cNvPr id="61" name="BLUE TRANSITION (BOTTOM)"/>
          <p:cNvSpPr/>
          <p:nvPr/>
        </p:nvSpPr>
        <p:spPr>
          <a:xfrm>
            <a:off x="-5545" y="6885143"/>
            <a:ext cx="12203091" cy="4237184"/>
          </a:xfrm>
          <a:custGeom>
            <a:avLst/>
            <a:gdLst>
              <a:gd name="connsiteX0" fmla="*/ 12203091 w 12203091"/>
              <a:gd name="connsiteY0" fmla="*/ 0 h 4237184"/>
              <a:gd name="connsiteX1" fmla="*/ 12203091 w 12203091"/>
              <a:gd name="connsiteY1" fmla="*/ 4237184 h 4237184"/>
              <a:gd name="connsiteX2" fmla="*/ 0 w 12203091"/>
              <a:gd name="connsiteY2" fmla="*/ 4237184 h 4237184"/>
              <a:gd name="connsiteX3" fmla="*/ 0 w 12203091"/>
              <a:gd name="connsiteY3" fmla="*/ 1539726 h 4237184"/>
              <a:gd name="connsiteX4" fmla="*/ 12203091 w 12203091"/>
              <a:gd name="connsiteY4" fmla="*/ 0 h 4237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3091" h="4237184">
                <a:moveTo>
                  <a:pt x="12203091" y="0"/>
                </a:moveTo>
                <a:lnTo>
                  <a:pt x="12203091" y="4237184"/>
                </a:lnTo>
                <a:lnTo>
                  <a:pt x="0" y="4237184"/>
                </a:lnTo>
                <a:lnTo>
                  <a:pt x="0" y="1539726"/>
                </a:lnTo>
                <a:lnTo>
                  <a:pt x="12203091" y="0"/>
                </a:lnTo>
                <a:close/>
              </a:path>
            </a:pathLst>
          </a:custGeom>
          <a:solidFill>
            <a:srgbClr val="3E74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PH"/>
          </a:p>
        </p:txBody>
      </p:sp>
      <p:sp>
        <p:nvSpPr>
          <p:cNvPr id="62" name="BLUE TRANSITION (TOP)"/>
          <p:cNvSpPr/>
          <p:nvPr/>
        </p:nvSpPr>
        <p:spPr>
          <a:xfrm>
            <a:off x="-5545" y="-4188814"/>
            <a:ext cx="12203091" cy="4178984"/>
          </a:xfrm>
          <a:custGeom>
            <a:avLst/>
            <a:gdLst>
              <a:gd name="connsiteX0" fmla="*/ 0 w 12203091"/>
              <a:gd name="connsiteY0" fmla="*/ 0 h 4178984"/>
              <a:gd name="connsiteX1" fmla="*/ 12203091 w 12203091"/>
              <a:gd name="connsiteY1" fmla="*/ 0 h 4178984"/>
              <a:gd name="connsiteX2" fmla="*/ 12203091 w 12203091"/>
              <a:gd name="connsiteY2" fmla="*/ 2639258 h 4178984"/>
              <a:gd name="connsiteX3" fmla="*/ 0 w 12203091"/>
              <a:gd name="connsiteY3" fmla="*/ 4178984 h 4178984"/>
              <a:gd name="connsiteX4" fmla="*/ 0 w 12203091"/>
              <a:gd name="connsiteY4" fmla="*/ 0 h 41789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3091" h="4178984">
                <a:moveTo>
                  <a:pt x="0" y="0"/>
                </a:moveTo>
                <a:lnTo>
                  <a:pt x="12203091" y="0"/>
                </a:lnTo>
                <a:lnTo>
                  <a:pt x="12203091" y="2639258"/>
                </a:lnTo>
                <a:lnTo>
                  <a:pt x="0" y="4178984"/>
                </a:lnTo>
                <a:lnTo>
                  <a:pt x="0" y="0"/>
                </a:lnTo>
                <a:close/>
              </a:path>
            </a:pathLst>
          </a:custGeom>
          <a:solidFill>
            <a:srgbClr val="3E74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PH"/>
          </a:p>
        </p:txBody>
      </p:sp>
      <p:sp>
        <p:nvSpPr>
          <p:cNvPr id="55" name="YELLOW TRANSITION (BOTTOM)"/>
          <p:cNvSpPr/>
          <p:nvPr/>
        </p:nvSpPr>
        <p:spPr>
          <a:xfrm>
            <a:off x="-5545" y="6885143"/>
            <a:ext cx="12203091" cy="4237184"/>
          </a:xfrm>
          <a:custGeom>
            <a:avLst/>
            <a:gdLst>
              <a:gd name="connsiteX0" fmla="*/ 12203091 w 12203091"/>
              <a:gd name="connsiteY0" fmla="*/ 0 h 4237184"/>
              <a:gd name="connsiteX1" fmla="*/ 12203091 w 12203091"/>
              <a:gd name="connsiteY1" fmla="*/ 4237184 h 4237184"/>
              <a:gd name="connsiteX2" fmla="*/ 0 w 12203091"/>
              <a:gd name="connsiteY2" fmla="*/ 4237184 h 4237184"/>
              <a:gd name="connsiteX3" fmla="*/ 0 w 12203091"/>
              <a:gd name="connsiteY3" fmla="*/ 1539726 h 4237184"/>
              <a:gd name="connsiteX4" fmla="*/ 12203091 w 12203091"/>
              <a:gd name="connsiteY4" fmla="*/ 0 h 4237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3091" h="4237184">
                <a:moveTo>
                  <a:pt x="12203091" y="0"/>
                </a:moveTo>
                <a:lnTo>
                  <a:pt x="12203091" y="4237184"/>
                </a:lnTo>
                <a:lnTo>
                  <a:pt x="0" y="4237184"/>
                </a:lnTo>
                <a:lnTo>
                  <a:pt x="0" y="1539726"/>
                </a:lnTo>
                <a:lnTo>
                  <a:pt x="12203091" y="0"/>
                </a:lnTo>
                <a:close/>
              </a:path>
            </a:pathLst>
          </a:custGeom>
          <a:solidFill>
            <a:srgbClr val="F1D1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PH"/>
          </a:p>
        </p:txBody>
      </p:sp>
      <p:sp>
        <p:nvSpPr>
          <p:cNvPr id="56" name="YELLOW TRANSITION (TOP)"/>
          <p:cNvSpPr/>
          <p:nvPr/>
        </p:nvSpPr>
        <p:spPr>
          <a:xfrm>
            <a:off x="-5545" y="-4221822"/>
            <a:ext cx="12203091" cy="4178984"/>
          </a:xfrm>
          <a:custGeom>
            <a:avLst/>
            <a:gdLst>
              <a:gd name="connsiteX0" fmla="*/ 0 w 12203091"/>
              <a:gd name="connsiteY0" fmla="*/ 0 h 4178984"/>
              <a:gd name="connsiteX1" fmla="*/ 12203091 w 12203091"/>
              <a:gd name="connsiteY1" fmla="*/ 0 h 4178984"/>
              <a:gd name="connsiteX2" fmla="*/ 12203091 w 12203091"/>
              <a:gd name="connsiteY2" fmla="*/ 2639258 h 4178984"/>
              <a:gd name="connsiteX3" fmla="*/ 0 w 12203091"/>
              <a:gd name="connsiteY3" fmla="*/ 4178984 h 4178984"/>
              <a:gd name="connsiteX4" fmla="*/ 0 w 12203091"/>
              <a:gd name="connsiteY4" fmla="*/ 0 h 41789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3091" h="4178984">
                <a:moveTo>
                  <a:pt x="0" y="0"/>
                </a:moveTo>
                <a:lnTo>
                  <a:pt x="12203091" y="0"/>
                </a:lnTo>
                <a:lnTo>
                  <a:pt x="12203091" y="2639258"/>
                </a:lnTo>
                <a:lnTo>
                  <a:pt x="0" y="4178984"/>
                </a:lnTo>
                <a:lnTo>
                  <a:pt x="0" y="0"/>
                </a:lnTo>
                <a:close/>
              </a:path>
            </a:pathLst>
          </a:custGeom>
          <a:solidFill>
            <a:srgbClr val="F1D1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PH"/>
          </a:p>
        </p:txBody>
      </p:sp>
      <p:sp>
        <p:nvSpPr>
          <p:cNvPr id="48" name="GREEN TRANSITION (BOTTOM)"/>
          <p:cNvSpPr/>
          <p:nvPr/>
        </p:nvSpPr>
        <p:spPr>
          <a:xfrm>
            <a:off x="-5545" y="6899620"/>
            <a:ext cx="12203091" cy="4237184"/>
          </a:xfrm>
          <a:custGeom>
            <a:avLst/>
            <a:gdLst>
              <a:gd name="connsiteX0" fmla="*/ 12203091 w 12203091"/>
              <a:gd name="connsiteY0" fmla="*/ 0 h 4237184"/>
              <a:gd name="connsiteX1" fmla="*/ 12203091 w 12203091"/>
              <a:gd name="connsiteY1" fmla="*/ 4237184 h 4237184"/>
              <a:gd name="connsiteX2" fmla="*/ 0 w 12203091"/>
              <a:gd name="connsiteY2" fmla="*/ 4237184 h 4237184"/>
              <a:gd name="connsiteX3" fmla="*/ 0 w 12203091"/>
              <a:gd name="connsiteY3" fmla="*/ 1539726 h 4237184"/>
              <a:gd name="connsiteX4" fmla="*/ 12203091 w 12203091"/>
              <a:gd name="connsiteY4" fmla="*/ 0 h 4237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3091" h="4237184">
                <a:moveTo>
                  <a:pt x="12203091" y="0"/>
                </a:moveTo>
                <a:lnTo>
                  <a:pt x="12203091" y="4237184"/>
                </a:lnTo>
                <a:lnTo>
                  <a:pt x="0" y="4237184"/>
                </a:lnTo>
                <a:lnTo>
                  <a:pt x="0" y="1539726"/>
                </a:lnTo>
                <a:lnTo>
                  <a:pt x="12203091" y="0"/>
                </a:lnTo>
                <a:close/>
              </a:path>
            </a:pathLst>
          </a:custGeom>
          <a:solidFill>
            <a:srgbClr val="A9D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PH"/>
          </a:p>
        </p:txBody>
      </p:sp>
      <p:sp>
        <p:nvSpPr>
          <p:cNvPr id="47" name="GREEN TRANSITION (TOP)"/>
          <p:cNvSpPr/>
          <p:nvPr/>
        </p:nvSpPr>
        <p:spPr>
          <a:xfrm>
            <a:off x="-5545" y="-4209624"/>
            <a:ext cx="12203091" cy="4178984"/>
          </a:xfrm>
          <a:custGeom>
            <a:avLst/>
            <a:gdLst>
              <a:gd name="connsiteX0" fmla="*/ 0 w 12203091"/>
              <a:gd name="connsiteY0" fmla="*/ 0 h 4178984"/>
              <a:gd name="connsiteX1" fmla="*/ 12203091 w 12203091"/>
              <a:gd name="connsiteY1" fmla="*/ 0 h 4178984"/>
              <a:gd name="connsiteX2" fmla="*/ 12203091 w 12203091"/>
              <a:gd name="connsiteY2" fmla="*/ 2639258 h 4178984"/>
              <a:gd name="connsiteX3" fmla="*/ 0 w 12203091"/>
              <a:gd name="connsiteY3" fmla="*/ 4178984 h 4178984"/>
              <a:gd name="connsiteX4" fmla="*/ 0 w 12203091"/>
              <a:gd name="connsiteY4" fmla="*/ 0 h 41789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3091" h="4178984">
                <a:moveTo>
                  <a:pt x="0" y="0"/>
                </a:moveTo>
                <a:lnTo>
                  <a:pt x="12203091" y="0"/>
                </a:lnTo>
                <a:lnTo>
                  <a:pt x="12203091" y="2639258"/>
                </a:lnTo>
                <a:lnTo>
                  <a:pt x="0" y="4178984"/>
                </a:lnTo>
                <a:lnTo>
                  <a:pt x="0" y="0"/>
                </a:lnTo>
                <a:close/>
              </a:path>
            </a:pathLst>
          </a:custGeom>
          <a:solidFill>
            <a:srgbClr val="A9D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PH"/>
          </a:p>
        </p:txBody>
      </p:sp>
      <p:sp>
        <p:nvSpPr>
          <p:cNvPr id="43" name="GREEN TRIANGLE (BOTTOM)"/>
          <p:cNvSpPr/>
          <p:nvPr/>
        </p:nvSpPr>
        <p:spPr>
          <a:xfrm rot="10800000">
            <a:off x="349705" y="5384400"/>
            <a:ext cx="11857622" cy="1730679"/>
          </a:xfrm>
          <a:custGeom>
            <a:avLst/>
            <a:gdLst>
              <a:gd name="connsiteX0" fmla="*/ 0 w 11857622"/>
              <a:gd name="connsiteY0" fmla="*/ 0 h 1730679"/>
              <a:gd name="connsiteX1" fmla="*/ 10510 w 11857622"/>
              <a:gd name="connsiteY1" fmla="*/ 0 h 1730679"/>
              <a:gd name="connsiteX2" fmla="*/ 10510 w 11857622"/>
              <a:gd name="connsiteY2" fmla="*/ 242237 h 1730679"/>
              <a:gd name="connsiteX3" fmla="*/ 11857622 w 11857622"/>
              <a:gd name="connsiteY3" fmla="*/ 242237 h 1730679"/>
              <a:gd name="connsiteX4" fmla="*/ 0 w 11857622"/>
              <a:gd name="connsiteY4" fmla="*/ 1730679 h 17306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857622" h="1730679">
                <a:moveTo>
                  <a:pt x="0" y="0"/>
                </a:moveTo>
                <a:lnTo>
                  <a:pt x="10510" y="0"/>
                </a:lnTo>
                <a:lnTo>
                  <a:pt x="10510" y="242237"/>
                </a:lnTo>
                <a:lnTo>
                  <a:pt x="11857622" y="242237"/>
                </a:lnTo>
                <a:lnTo>
                  <a:pt x="0" y="1730679"/>
                </a:lnTo>
                <a:close/>
              </a:path>
            </a:pathLst>
          </a:custGeom>
          <a:solidFill>
            <a:srgbClr val="A9D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PH"/>
          </a:p>
        </p:txBody>
      </p:sp>
      <p:sp>
        <p:nvSpPr>
          <p:cNvPr id="42" name="GREEN TRIANGLE (TOP)"/>
          <p:cNvSpPr/>
          <p:nvPr/>
        </p:nvSpPr>
        <p:spPr>
          <a:xfrm>
            <a:off x="-10511" y="-260679"/>
            <a:ext cx="11857622" cy="1730679"/>
          </a:xfrm>
          <a:custGeom>
            <a:avLst/>
            <a:gdLst>
              <a:gd name="connsiteX0" fmla="*/ 0 w 11857622"/>
              <a:gd name="connsiteY0" fmla="*/ 0 h 1730679"/>
              <a:gd name="connsiteX1" fmla="*/ 10510 w 11857622"/>
              <a:gd name="connsiteY1" fmla="*/ 0 h 1730679"/>
              <a:gd name="connsiteX2" fmla="*/ 10510 w 11857622"/>
              <a:gd name="connsiteY2" fmla="*/ 242237 h 1730679"/>
              <a:gd name="connsiteX3" fmla="*/ 11857622 w 11857622"/>
              <a:gd name="connsiteY3" fmla="*/ 242237 h 1730679"/>
              <a:gd name="connsiteX4" fmla="*/ 0 w 11857622"/>
              <a:gd name="connsiteY4" fmla="*/ 1730679 h 17306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857622" h="1730679">
                <a:moveTo>
                  <a:pt x="0" y="0"/>
                </a:moveTo>
                <a:lnTo>
                  <a:pt x="10510" y="0"/>
                </a:lnTo>
                <a:lnTo>
                  <a:pt x="10510" y="242237"/>
                </a:lnTo>
                <a:lnTo>
                  <a:pt x="11857622" y="242237"/>
                </a:lnTo>
                <a:lnTo>
                  <a:pt x="0" y="1730679"/>
                </a:lnTo>
                <a:close/>
              </a:path>
            </a:pathLst>
          </a:custGeom>
          <a:solidFill>
            <a:srgbClr val="A9D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PH"/>
          </a:p>
        </p:txBody>
      </p:sp>
      <p:grpSp>
        <p:nvGrpSpPr>
          <p:cNvPr id="27" name="YELLOW ARROW TITLE"/>
          <p:cNvGrpSpPr/>
          <p:nvPr/>
        </p:nvGrpSpPr>
        <p:grpSpPr>
          <a:xfrm>
            <a:off x="11353982" y="-3192679"/>
            <a:ext cx="15489305" cy="3066140"/>
            <a:chOff x="-1542809" y="-1621909"/>
            <a:chExt cx="15489305" cy="3066140"/>
          </a:xfrm>
        </p:grpSpPr>
        <p:sp>
          <p:nvSpPr>
            <p:cNvPr id="28" name="Arrow: Up 27"/>
            <p:cNvSpPr/>
            <p:nvPr/>
          </p:nvSpPr>
          <p:spPr>
            <a:xfrm rot="15773629">
              <a:off x="4668774" y="-7833492"/>
              <a:ext cx="3066140" cy="15489305"/>
            </a:xfrm>
            <a:prstGeom prst="upArrow">
              <a:avLst>
                <a:gd name="adj1" fmla="val 50000"/>
                <a:gd name="adj2" fmla="val 40052"/>
              </a:avLst>
            </a:prstGeom>
            <a:solidFill>
              <a:srgbClr val="F2D5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dirty="0"/>
            </a:p>
          </p:txBody>
        </p:sp>
        <p:sp>
          <p:nvSpPr>
            <p:cNvPr id="29" name="TextBox 28"/>
            <p:cNvSpPr txBox="1"/>
            <p:nvPr/>
          </p:nvSpPr>
          <p:spPr>
            <a:xfrm rot="21165214">
              <a:off x="-212022" y="-855453"/>
              <a:ext cx="13977662" cy="1400010"/>
            </a:xfrm>
            <a:prstGeom prst="rect">
              <a:avLst/>
            </a:prstGeom>
            <a:noFill/>
          </p:spPr>
          <p:txBody>
            <a:bodyPr wrap="square" rtlCol="0">
              <a:prstTxWarp prst="textPlain">
                <a:avLst/>
              </a:prstTxWarp>
              <a:spAutoFit/>
            </a:bodyPr>
            <a:lstStyle/>
            <a:p>
              <a:r>
                <a:rPr lang="en-PH" b="1" spc="3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NỘI DUNG 1</a:t>
              </a:r>
              <a:endParaRPr lang="en-PH" b="1" spc="3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-14442866" y="7142223"/>
            <a:ext cx="15480000" cy="3066140"/>
            <a:chOff x="-1740159" y="5444053"/>
            <a:chExt cx="15480000" cy="3066140"/>
          </a:xfrm>
        </p:grpSpPr>
        <p:sp>
          <p:nvSpPr>
            <p:cNvPr id="31" name="Arrow: Up 30"/>
            <p:cNvSpPr/>
            <p:nvPr/>
          </p:nvSpPr>
          <p:spPr>
            <a:xfrm rot="4964768" flipH="1">
              <a:off x="4466771" y="-762877"/>
              <a:ext cx="3066140" cy="15480000"/>
            </a:xfrm>
            <a:prstGeom prst="upArrow">
              <a:avLst>
                <a:gd name="adj1" fmla="val 50000"/>
                <a:gd name="adj2" fmla="val 40052"/>
              </a:avLst>
            </a:prstGeom>
            <a:solidFill>
              <a:srgbClr val="7FA9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dirty="0"/>
            </a:p>
          </p:txBody>
        </p:sp>
        <p:sp>
          <p:nvSpPr>
            <p:cNvPr id="32" name="TextBox 31"/>
            <p:cNvSpPr txBox="1"/>
            <p:nvPr/>
          </p:nvSpPr>
          <p:spPr>
            <a:xfrm rot="21165214">
              <a:off x="-1562861" y="6332949"/>
              <a:ext cx="13944937" cy="1400010"/>
            </a:xfrm>
            <a:prstGeom prst="rect">
              <a:avLst/>
            </a:prstGeom>
            <a:noFill/>
          </p:spPr>
          <p:txBody>
            <a:bodyPr wrap="square" rtlCol="0">
              <a:prstTxWarp prst="textPlain">
                <a:avLst/>
              </a:prstTxWarp>
              <a:spAutoFit/>
            </a:bodyPr>
            <a:lstStyle/>
            <a:p>
              <a:r>
                <a:rPr lang="en-PH" b="1" spc="3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NỘI DUNG 1</a:t>
              </a:r>
              <a:endParaRPr lang="en-PH" b="1" spc="3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4" name="WHITE BORDER"/>
          <p:cNvSpPr/>
          <p:nvPr/>
        </p:nvSpPr>
        <p:spPr>
          <a:xfrm>
            <a:off x="-10510" y="1458000"/>
            <a:ext cx="144000" cy="540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6" name="WHITE BORDER"/>
          <p:cNvSpPr/>
          <p:nvPr/>
        </p:nvSpPr>
        <p:spPr>
          <a:xfrm rot="21167903">
            <a:off x="-121452" y="680091"/>
            <a:ext cx="12645109" cy="1142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2" name="WHITE BORDER"/>
          <p:cNvSpPr/>
          <p:nvPr/>
        </p:nvSpPr>
        <p:spPr>
          <a:xfrm>
            <a:off x="12062747" y="0"/>
            <a:ext cx="144000" cy="540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5" name="WHITE BORDER"/>
          <p:cNvSpPr/>
          <p:nvPr/>
        </p:nvSpPr>
        <p:spPr>
          <a:xfrm rot="21167903">
            <a:off x="-121453" y="6063612"/>
            <a:ext cx="12645109" cy="1142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</p:cSld>
  <p:clrMapOvr>
    <a:masterClrMapping/>
  </p:clrMapOvr>
  <p:transition spd="slow" advTm="4436">
    <p:cover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10750" fill="hold"/>
                                        <p:tgtEl>
                                          <p:spTgt spid="37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1.85185E-6 L -1.11745 0.24746 " pathEditMode="relative" rAng="0" ptsTypes="AA">
                                      <p:cBhvr>
                                        <p:cTn id="14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5872" y="1238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1.11745 0.24746 L -1.24948 0.27685 " pathEditMode="relative" rAng="0" ptsTypes="AA">
                                      <p:cBhvr>
                                        <p:cTn id="16" dur="1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602" y="1458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4.81481E-6 L 1.04974 -0.24837 " pathEditMode="relative" rAng="0" ptsTypes="AA">
                                      <p:cBhvr>
                                        <p:cTn id="18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487" y="-12431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1.04974 -0.24837 L 1.18854 -0.28148 " pathEditMode="relative" rAng="0" ptsTypes="AA">
                                      <p:cBhvr>
                                        <p:cTn id="20" dur="1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40" y="-1667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61459 L 0 3.33333E-6 " pathEditMode="relative" rAng="0" ptsTypes="AA">
                                      <p:cBhvr>
                                        <p:cTn id="34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0995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62245 L 0 -4.44444E-6 " pathEditMode="relative" rAng="0" ptsTypes="AA">
                                      <p:cBhvr>
                                        <p:cTn id="36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1343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42" presetClass="path" presetSubtype="0" accel="50000" decel="5000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animMotion origin="layout" path="M 0 0.61458 L 0 -3.7037E-7 " pathEditMode="relative" rAng="0" ptsTypes="AA">
                                      <p:cBhvr>
                                        <p:cTn id="38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0718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42" presetClass="path" presetSubtype="0" accel="50000" decel="5000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animMotion origin="layout" path="M 0 -0.62245 L 0 -1.48148E-6 " pathEditMode="relative" rAng="0" ptsTypes="AA">
                                      <p:cBhvr>
                                        <p:cTn id="40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1111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42" presetClass="path" presetSubtype="0" accel="50000" decel="5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0 0.61458 L 0 -1.48148E-6 " pathEditMode="relative" rAng="0" ptsTypes="AA">
                                      <p:cBhvr>
                                        <p:cTn id="42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0741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42" presetClass="path" presetSubtype="0" accel="50000" decel="5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0 -0.62245 L 0 -1.48148E-6 " pathEditMode="relative" rAng="0" ptsTypes="AA">
                                      <p:cBhvr>
                                        <p:cTn id="44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11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61" grpId="0" animBg="1"/>
      <p:bldP spid="62" grpId="0" animBg="1"/>
      <p:bldP spid="55" grpId="0" animBg="1"/>
      <p:bldP spid="56" grpId="0" animBg="1"/>
      <p:bldP spid="48" grpId="0" animBg="1"/>
      <p:bldP spid="47" grpId="0" animBg="1"/>
      <p:bldP spid="4" grpId="0" animBg="1"/>
      <p:bldP spid="6" grpId="0" animBg="1"/>
      <p:bldP spid="12" grpId="0" animBg="1"/>
      <p:bldP spid="1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APP WINDOW (BACK)"/>
          <p:cNvGrpSpPr/>
          <p:nvPr/>
        </p:nvGrpSpPr>
        <p:grpSpPr>
          <a:xfrm>
            <a:off x="186896" y="170557"/>
            <a:ext cx="11502887" cy="6188765"/>
            <a:chOff x="344557" y="334618"/>
            <a:chExt cx="11502887" cy="6188765"/>
          </a:xfrm>
        </p:grpSpPr>
        <p:sp>
          <p:nvSpPr>
            <p:cNvPr id="51" name="Rectangle 50"/>
            <p:cNvSpPr/>
            <p:nvPr/>
          </p:nvSpPr>
          <p:spPr>
            <a:xfrm>
              <a:off x="344557" y="334618"/>
              <a:ext cx="11502887" cy="61887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344557" y="334618"/>
              <a:ext cx="11502886" cy="434008"/>
            </a:xfrm>
            <a:prstGeom prst="rect">
              <a:avLst/>
            </a:prstGeom>
            <a:solidFill>
              <a:srgbClr val="3E74A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dirty="0"/>
            </a:p>
          </p:txBody>
        </p:sp>
        <p:grpSp>
          <p:nvGrpSpPr>
            <p:cNvPr id="53" name="Group 52"/>
            <p:cNvGrpSpPr/>
            <p:nvPr/>
          </p:nvGrpSpPr>
          <p:grpSpPr>
            <a:xfrm>
              <a:off x="486382" y="464073"/>
              <a:ext cx="175098" cy="175098"/>
              <a:chOff x="2256816" y="1157591"/>
              <a:chExt cx="447474" cy="447473"/>
            </a:xfrm>
          </p:grpSpPr>
          <p:cxnSp>
            <p:nvCxnSpPr>
              <p:cNvPr id="57" name="Straight Connector 56"/>
              <p:cNvCxnSpPr/>
              <p:nvPr/>
            </p:nvCxnSpPr>
            <p:spPr>
              <a:xfrm>
                <a:off x="2256817" y="1157591"/>
                <a:ext cx="447473" cy="44747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/>
              <p:cNvCxnSpPr/>
              <p:nvPr/>
            </p:nvCxnSpPr>
            <p:spPr>
              <a:xfrm flipH="1">
                <a:off x="2256816" y="1157591"/>
                <a:ext cx="447473" cy="44747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4" name="Straight Connector 53"/>
            <p:cNvCxnSpPr/>
            <p:nvPr/>
          </p:nvCxnSpPr>
          <p:spPr>
            <a:xfrm>
              <a:off x="784698" y="334618"/>
              <a:ext cx="0" cy="43400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>
              <a:off x="1222443" y="334618"/>
              <a:ext cx="0" cy="43400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Oval 55"/>
            <p:cNvSpPr/>
            <p:nvPr/>
          </p:nvSpPr>
          <p:spPr>
            <a:xfrm>
              <a:off x="896569" y="439754"/>
              <a:ext cx="223736" cy="22373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</p:grpSp>
      <p:grpSp>
        <p:nvGrpSpPr>
          <p:cNvPr id="59" name="APP WINDOW (MID)"/>
          <p:cNvGrpSpPr/>
          <p:nvPr/>
        </p:nvGrpSpPr>
        <p:grpSpPr>
          <a:xfrm>
            <a:off x="268423" y="244386"/>
            <a:ext cx="11502887" cy="6188765"/>
            <a:chOff x="344557" y="334618"/>
            <a:chExt cx="11502887" cy="6188765"/>
          </a:xfrm>
        </p:grpSpPr>
        <p:sp>
          <p:nvSpPr>
            <p:cNvPr id="60" name="Rectangle 59"/>
            <p:cNvSpPr/>
            <p:nvPr/>
          </p:nvSpPr>
          <p:spPr>
            <a:xfrm>
              <a:off x="344557" y="334618"/>
              <a:ext cx="11502887" cy="61887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61" name="Rectangle 60"/>
            <p:cNvSpPr/>
            <p:nvPr/>
          </p:nvSpPr>
          <p:spPr>
            <a:xfrm>
              <a:off x="344557" y="334618"/>
              <a:ext cx="11502886" cy="434008"/>
            </a:xfrm>
            <a:prstGeom prst="rect">
              <a:avLst/>
            </a:prstGeom>
            <a:solidFill>
              <a:srgbClr val="3E74A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grpSp>
          <p:nvGrpSpPr>
            <p:cNvPr id="62" name="Group 61"/>
            <p:cNvGrpSpPr/>
            <p:nvPr/>
          </p:nvGrpSpPr>
          <p:grpSpPr>
            <a:xfrm>
              <a:off x="486382" y="464073"/>
              <a:ext cx="175098" cy="175098"/>
              <a:chOff x="2256816" y="1157591"/>
              <a:chExt cx="447474" cy="447473"/>
            </a:xfrm>
          </p:grpSpPr>
          <p:cxnSp>
            <p:nvCxnSpPr>
              <p:cNvPr id="66" name="Straight Connector 65"/>
              <p:cNvCxnSpPr/>
              <p:nvPr/>
            </p:nvCxnSpPr>
            <p:spPr>
              <a:xfrm>
                <a:off x="2256817" y="1157591"/>
                <a:ext cx="447473" cy="44747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/>
            </p:nvCxnSpPr>
            <p:spPr>
              <a:xfrm flipH="1">
                <a:off x="2256816" y="1157591"/>
                <a:ext cx="447473" cy="44747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3" name="Straight Connector 62"/>
            <p:cNvCxnSpPr/>
            <p:nvPr/>
          </p:nvCxnSpPr>
          <p:spPr>
            <a:xfrm>
              <a:off x="784698" y="334618"/>
              <a:ext cx="0" cy="43400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>
              <a:off x="1222443" y="334618"/>
              <a:ext cx="0" cy="43400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Oval 64"/>
            <p:cNvSpPr/>
            <p:nvPr/>
          </p:nvSpPr>
          <p:spPr>
            <a:xfrm>
              <a:off x="896569" y="439754"/>
              <a:ext cx="223736" cy="22373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</p:grpSp>
      <p:grpSp>
        <p:nvGrpSpPr>
          <p:cNvPr id="117" name="APP WINDOW (FRONT)"/>
          <p:cNvGrpSpPr/>
          <p:nvPr/>
        </p:nvGrpSpPr>
        <p:grpSpPr>
          <a:xfrm>
            <a:off x="344557" y="334618"/>
            <a:ext cx="11502887" cy="6188765"/>
            <a:chOff x="344557" y="334618"/>
            <a:chExt cx="11502887" cy="6188765"/>
          </a:xfrm>
        </p:grpSpPr>
        <p:sp>
          <p:nvSpPr>
            <p:cNvPr id="2" name="Rectangle 1"/>
            <p:cNvSpPr/>
            <p:nvPr/>
          </p:nvSpPr>
          <p:spPr>
            <a:xfrm>
              <a:off x="344557" y="334618"/>
              <a:ext cx="11502887" cy="61887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3" name="Rectangle 2"/>
            <p:cNvSpPr/>
            <p:nvPr/>
          </p:nvSpPr>
          <p:spPr>
            <a:xfrm>
              <a:off x="344557" y="334618"/>
              <a:ext cx="11502886" cy="434008"/>
            </a:xfrm>
            <a:prstGeom prst="rect">
              <a:avLst/>
            </a:prstGeom>
            <a:solidFill>
              <a:srgbClr val="3E74A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486382" y="464073"/>
              <a:ext cx="175098" cy="175098"/>
              <a:chOff x="2256816" y="1157591"/>
              <a:chExt cx="447474" cy="447473"/>
            </a:xfrm>
          </p:grpSpPr>
          <p:cxnSp>
            <p:nvCxnSpPr>
              <p:cNvPr id="5" name="Straight Connector 4"/>
              <p:cNvCxnSpPr/>
              <p:nvPr/>
            </p:nvCxnSpPr>
            <p:spPr>
              <a:xfrm>
                <a:off x="2256817" y="1157591"/>
                <a:ext cx="447473" cy="44747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Straight Connector 5"/>
              <p:cNvCxnSpPr/>
              <p:nvPr/>
            </p:nvCxnSpPr>
            <p:spPr>
              <a:xfrm flipH="1">
                <a:off x="2256816" y="1157591"/>
                <a:ext cx="447473" cy="44747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" name="Straight Connector 8"/>
            <p:cNvCxnSpPr/>
            <p:nvPr/>
          </p:nvCxnSpPr>
          <p:spPr>
            <a:xfrm>
              <a:off x="784698" y="334618"/>
              <a:ext cx="0" cy="43400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1222443" y="334618"/>
              <a:ext cx="0" cy="43400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Oval 10"/>
            <p:cNvSpPr/>
            <p:nvPr/>
          </p:nvSpPr>
          <p:spPr>
            <a:xfrm>
              <a:off x="896569" y="439754"/>
              <a:ext cx="223736" cy="22373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</p:grpSp>
      <p:sp>
        <p:nvSpPr>
          <p:cNvPr id="12" name="RIGHT HAND"/>
          <p:cNvSpPr/>
          <p:nvPr/>
        </p:nvSpPr>
        <p:spPr>
          <a:xfrm rot="220563" flipH="1">
            <a:off x="9824159" y="6623628"/>
            <a:ext cx="790308" cy="220814"/>
          </a:xfrm>
          <a:custGeom>
            <a:avLst/>
            <a:gdLst>
              <a:gd name="connsiteX0" fmla="*/ 0 w 423755"/>
              <a:gd name="connsiteY0" fmla="*/ 31654 h 118398"/>
              <a:gd name="connsiteX1" fmla="*/ 136148 w 423755"/>
              <a:gd name="connsiteY1" fmla="*/ 55674 h 118398"/>
              <a:gd name="connsiteX2" fmla="*/ 298966 w 423755"/>
              <a:gd name="connsiteY2" fmla="*/ 947 h 118398"/>
              <a:gd name="connsiteX3" fmla="*/ 417729 w 423755"/>
              <a:gd name="connsiteY3" fmla="*/ 54336 h 118398"/>
              <a:gd name="connsiteX4" fmla="*/ 392398 w 423755"/>
              <a:gd name="connsiteY4" fmla="*/ 65009 h 118398"/>
              <a:gd name="connsiteX5" fmla="*/ 284384 w 423755"/>
              <a:gd name="connsiteY5" fmla="*/ 36977 h 118398"/>
              <a:gd name="connsiteX6" fmla="*/ 357782 w 423755"/>
              <a:gd name="connsiteY6" fmla="*/ 62335 h 118398"/>
              <a:gd name="connsiteX7" fmla="*/ 122904 w 423755"/>
              <a:gd name="connsiteY7" fmla="*/ 118399 h 118398"/>
              <a:gd name="connsiteX8" fmla="*/ 6789 w 423755"/>
              <a:gd name="connsiteY8" fmla="*/ 109063 h 118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23755" h="118398">
                <a:moveTo>
                  <a:pt x="0" y="31654"/>
                </a:moveTo>
                <a:cubicBezTo>
                  <a:pt x="0" y="31654"/>
                  <a:pt x="129462" y="57011"/>
                  <a:pt x="136148" y="55674"/>
                </a:cubicBezTo>
                <a:cubicBezTo>
                  <a:pt x="142835" y="54336"/>
                  <a:pt x="284281" y="-8388"/>
                  <a:pt x="298966" y="947"/>
                </a:cubicBezTo>
                <a:cubicBezTo>
                  <a:pt x="313651" y="10283"/>
                  <a:pt x="399058" y="46338"/>
                  <a:pt x="417729" y="54336"/>
                </a:cubicBezTo>
                <a:cubicBezTo>
                  <a:pt x="436400" y="62335"/>
                  <a:pt x="407057" y="65009"/>
                  <a:pt x="392398" y="65009"/>
                </a:cubicBezTo>
                <a:cubicBezTo>
                  <a:pt x="377739" y="65009"/>
                  <a:pt x="293617" y="30316"/>
                  <a:pt x="284384" y="36977"/>
                </a:cubicBezTo>
                <a:cubicBezTo>
                  <a:pt x="275152" y="43638"/>
                  <a:pt x="357782" y="57011"/>
                  <a:pt x="357782" y="62335"/>
                </a:cubicBezTo>
                <a:cubicBezTo>
                  <a:pt x="357782" y="67658"/>
                  <a:pt x="136251" y="118399"/>
                  <a:pt x="122904" y="118399"/>
                </a:cubicBezTo>
                <a:cubicBezTo>
                  <a:pt x="109556" y="118399"/>
                  <a:pt x="6789" y="109063"/>
                  <a:pt x="6789" y="109063"/>
                </a:cubicBezTo>
                <a:close/>
              </a:path>
            </a:pathLst>
          </a:custGeom>
          <a:solidFill>
            <a:srgbClr val="F8BDBC"/>
          </a:solidFill>
          <a:ln w="2572" cap="flat">
            <a:noFill/>
            <a:prstDash val="solid"/>
            <a:miter/>
          </a:ln>
        </p:spPr>
        <p:txBody>
          <a:bodyPr rtlCol="0" anchor="ctr"/>
          <a:lstStyle/>
          <a:p>
            <a:endParaRPr lang="en-PH"/>
          </a:p>
        </p:txBody>
      </p:sp>
      <p:sp>
        <p:nvSpPr>
          <p:cNvPr id="14" name="GIRL HAIR"/>
          <p:cNvSpPr/>
          <p:nvPr/>
        </p:nvSpPr>
        <p:spPr>
          <a:xfrm rot="21373771" flipH="1">
            <a:off x="10454609" y="4475108"/>
            <a:ext cx="1610681" cy="1730535"/>
          </a:xfrm>
          <a:custGeom>
            <a:avLst/>
            <a:gdLst>
              <a:gd name="connsiteX0" fmla="*/ 860389 w 863630"/>
              <a:gd name="connsiteY0" fmla="*/ 196250 h 927895"/>
              <a:gd name="connsiteX1" fmla="*/ 796326 w 863630"/>
              <a:gd name="connsiteY1" fmla="*/ 572600 h 927895"/>
              <a:gd name="connsiteX2" fmla="*/ 530073 w 863630"/>
              <a:gd name="connsiteY2" fmla="*/ 632676 h 927895"/>
              <a:gd name="connsiteX3" fmla="*/ 236456 w 863630"/>
              <a:gd name="connsiteY3" fmla="*/ 927604 h 927895"/>
              <a:gd name="connsiteX4" fmla="*/ 137701 w 863630"/>
              <a:gd name="connsiteY4" fmla="*/ 481843 h 927895"/>
              <a:gd name="connsiteX5" fmla="*/ 478021 w 863630"/>
              <a:gd name="connsiteY5" fmla="*/ 146872 h 927895"/>
              <a:gd name="connsiteX6" fmla="*/ 792340 w 863630"/>
              <a:gd name="connsiteY6" fmla="*/ 68125 h 927895"/>
              <a:gd name="connsiteX7" fmla="*/ 860389 w 863630"/>
              <a:gd name="connsiteY7" fmla="*/ 196250 h 927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63630" h="927895">
                <a:moveTo>
                  <a:pt x="860389" y="196250"/>
                </a:moveTo>
                <a:cubicBezTo>
                  <a:pt x="868412" y="388437"/>
                  <a:pt x="866407" y="492541"/>
                  <a:pt x="796326" y="572600"/>
                </a:cubicBezTo>
                <a:cubicBezTo>
                  <a:pt x="726246" y="652658"/>
                  <a:pt x="530073" y="632676"/>
                  <a:pt x="530073" y="632676"/>
                </a:cubicBezTo>
                <a:cubicBezTo>
                  <a:pt x="530073" y="632676"/>
                  <a:pt x="510734" y="915568"/>
                  <a:pt x="236456" y="927604"/>
                </a:cubicBezTo>
                <a:cubicBezTo>
                  <a:pt x="-37821" y="939640"/>
                  <a:pt x="-77169" y="575274"/>
                  <a:pt x="137701" y="481843"/>
                </a:cubicBezTo>
                <a:cubicBezTo>
                  <a:pt x="342232" y="392912"/>
                  <a:pt x="407298" y="367066"/>
                  <a:pt x="478021" y="146872"/>
                </a:cubicBezTo>
                <a:cubicBezTo>
                  <a:pt x="542675" y="-54264"/>
                  <a:pt x="744274" y="-15945"/>
                  <a:pt x="792340" y="68125"/>
                </a:cubicBezTo>
                <a:cubicBezTo>
                  <a:pt x="840406" y="152196"/>
                  <a:pt x="860389" y="196250"/>
                  <a:pt x="860389" y="196250"/>
                </a:cubicBezTo>
                <a:close/>
              </a:path>
            </a:pathLst>
          </a:custGeom>
          <a:solidFill>
            <a:srgbClr val="303C60"/>
          </a:solidFill>
          <a:ln w="2572" cap="flat">
            <a:noFill/>
            <a:prstDash val="solid"/>
            <a:miter/>
          </a:ln>
        </p:spPr>
        <p:txBody>
          <a:bodyPr rtlCol="0" anchor="ctr"/>
          <a:lstStyle/>
          <a:p>
            <a:endParaRPr lang="en-PH"/>
          </a:p>
        </p:txBody>
      </p:sp>
      <p:sp>
        <p:nvSpPr>
          <p:cNvPr id="15" name="SHIRT SLEEVE"/>
          <p:cNvSpPr/>
          <p:nvPr/>
        </p:nvSpPr>
        <p:spPr>
          <a:xfrm flipH="1">
            <a:off x="10581636" y="5364050"/>
            <a:ext cx="233174" cy="306174"/>
          </a:xfrm>
          <a:custGeom>
            <a:avLst/>
            <a:gdLst>
              <a:gd name="connsiteX0" fmla="*/ 0 w 125025"/>
              <a:gd name="connsiteY0" fmla="*/ 0 h 164167"/>
              <a:gd name="connsiteX1" fmla="*/ 124113 w 125025"/>
              <a:gd name="connsiteY1" fmla="*/ 152119 h 164167"/>
              <a:gd name="connsiteX2" fmla="*/ 0 w 125025"/>
              <a:gd name="connsiteY2" fmla="*/ 0 h 164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5025" h="164167">
                <a:moveTo>
                  <a:pt x="0" y="0"/>
                </a:moveTo>
                <a:cubicBezTo>
                  <a:pt x="69720" y="13682"/>
                  <a:pt x="110765" y="87440"/>
                  <a:pt x="124113" y="152119"/>
                </a:cubicBezTo>
                <a:cubicBezTo>
                  <a:pt x="137460" y="216799"/>
                  <a:pt x="0" y="0"/>
                  <a:pt x="0" y="0"/>
                </a:cubicBezTo>
                <a:close/>
              </a:path>
            </a:pathLst>
          </a:custGeom>
          <a:solidFill>
            <a:srgbClr val="3E74A6"/>
          </a:solidFill>
          <a:ln w="2572" cap="flat">
            <a:noFill/>
            <a:prstDash val="solid"/>
            <a:miter/>
          </a:ln>
        </p:spPr>
        <p:txBody>
          <a:bodyPr rtlCol="0" anchor="ctr"/>
          <a:lstStyle/>
          <a:p>
            <a:endParaRPr lang="en-PH"/>
          </a:p>
        </p:txBody>
      </p:sp>
      <p:grpSp>
        <p:nvGrpSpPr>
          <p:cNvPr id="16" name="GIRL BODY"/>
          <p:cNvGrpSpPr/>
          <p:nvPr/>
        </p:nvGrpSpPr>
        <p:grpSpPr>
          <a:xfrm flipH="1">
            <a:off x="10479300" y="5239472"/>
            <a:ext cx="1020140" cy="1731775"/>
            <a:chOff x="-78867" y="1285736"/>
            <a:chExt cx="546988" cy="928560"/>
          </a:xfrm>
        </p:grpSpPr>
        <p:sp>
          <p:nvSpPr>
            <p:cNvPr id="17" name="Freeform: Shape 16"/>
            <p:cNvSpPr/>
            <p:nvPr/>
          </p:nvSpPr>
          <p:spPr>
            <a:xfrm>
              <a:off x="-60755" y="1285736"/>
              <a:ext cx="528876" cy="928560"/>
            </a:xfrm>
            <a:custGeom>
              <a:avLst/>
              <a:gdLst>
                <a:gd name="connsiteX0" fmla="*/ 232197 w 528876"/>
                <a:gd name="connsiteY0" fmla="*/ 17086 h 928560"/>
                <a:gd name="connsiteX1" fmla="*/ 25994 w 528876"/>
                <a:gd name="connsiteY1" fmla="*/ 151228 h 928560"/>
                <a:gd name="connsiteX2" fmla="*/ 76040 w 528876"/>
                <a:gd name="connsiteY2" fmla="*/ 845884 h 928560"/>
                <a:gd name="connsiteX3" fmla="*/ 516478 w 528876"/>
                <a:gd name="connsiteY3" fmla="*/ 861906 h 928560"/>
                <a:gd name="connsiteX4" fmla="*/ 524527 w 528876"/>
                <a:gd name="connsiteY4" fmla="*/ 475526 h 928560"/>
                <a:gd name="connsiteX5" fmla="*/ 401752 w 528876"/>
                <a:gd name="connsiteY5" fmla="*/ 123865 h 928560"/>
                <a:gd name="connsiteX6" fmla="*/ 232197 w 528876"/>
                <a:gd name="connsiteY6" fmla="*/ 17086 h 928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8876" h="928560">
                  <a:moveTo>
                    <a:pt x="232197" y="17086"/>
                  </a:moveTo>
                  <a:cubicBezTo>
                    <a:pt x="232197" y="17086"/>
                    <a:pt x="98054" y="107097"/>
                    <a:pt x="25994" y="151228"/>
                  </a:cubicBezTo>
                  <a:cubicBezTo>
                    <a:pt x="-46067" y="195360"/>
                    <a:pt x="52020" y="669719"/>
                    <a:pt x="76040" y="845884"/>
                  </a:cubicBezTo>
                  <a:cubicBezTo>
                    <a:pt x="100060" y="1022049"/>
                    <a:pt x="516478" y="861906"/>
                    <a:pt x="516478" y="861906"/>
                  </a:cubicBezTo>
                  <a:cubicBezTo>
                    <a:pt x="516478" y="861906"/>
                    <a:pt x="488523" y="713773"/>
                    <a:pt x="524527" y="475526"/>
                  </a:cubicBezTo>
                  <a:cubicBezTo>
                    <a:pt x="550245" y="304890"/>
                    <a:pt x="455785" y="197931"/>
                    <a:pt x="401752" y="123865"/>
                  </a:cubicBezTo>
                  <a:cubicBezTo>
                    <a:pt x="265269" y="-63075"/>
                    <a:pt x="232197" y="17086"/>
                    <a:pt x="232197" y="17086"/>
                  </a:cubicBezTo>
                  <a:close/>
                </a:path>
              </a:pathLst>
            </a:custGeom>
            <a:solidFill>
              <a:srgbClr val="6B9BC7"/>
            </a:solidFill>
            <a:ln w="25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PH" dirty="0"/>
            </a:p>
          </p:txBody>
        </p:sp>
        <p:sp>
          <p:nvSpPr>
            <p:cNvPr id="18" name="Freeform: Shape 17"/>
            <p:cNvSpPr/>
            <p:nvPr/>
          </p:nvSpPr>
          <p:spPr>
            <a:xfrm>
              <a:off x="-78867" y="1438971"/>
              <a:ext cx="526694" cy="749520"/>
            </a:xfrm>
            <a:custGeom>
              <a:avLst/>
              <a:gdLst>
                <a:gd name="connsiteX0" fmla="*/ 118301 w 526694"/>
                <a:gd name="connsiteY0" fmla="*/ 0 h 749520"/>
                <a:gd name="connsiteX1" fmla="*/ 286467 w 526694"/>
                <a:gd name="connsiteY1" fmla="*/ 350324 h 749520"/>
                <a:gd name="connsiteX2" fmla="*/ 240433 w 526694"/>
                <a:gd name="connsiteY2" fmla="*/ 520496 h 749520"/>
                <a:gd name="connsiteX3" fmla="*/ 526694 w 526694"/>
                <a:gd name="connsiteY3" fmla="*/ 498456 h 749520"/>
                <a:gd name="connsiteX4" fmla="*/ 524637 w 526694"/>
                <a:gd name="connsiteY4" fmla="*/ 608579 h 749520"/>
                <a:gd name="connsiteX5" fmla="*/ 182234 w 526694"/>
                <a:gd name="connsiteY5" fmla="*/ 740690 h 749520"/>
                <a:gd name="connsiteX6" fmla="*/ 0 w 526694"/>
                <a:gd name="connsiteY6" fmla="*/ 736729 h 749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6694" h="749520">
                  <a:moveTo>
                    <a:pt x="118301" y="0"/>
                  </a:moveTo>
                  <a:cubicBezTo>
                    <a:pt x="272451" y="188175"/>
                    <a:pt x="324555" y="223356"/>
                    <a:pt x="286467" y="350324"/>
                  </a:cubicBezTo>
                  <a:cubicBezTo>
                    <a:pt x="256429" y="450416"/>
                    <a:pt x="246425" y="486446"/>
                    <a:pt x="240433" y="520496"/>
                  </a:cubicBezTo>
                  <a:cubicBezTo>
                    <a:pt x="234441" y="554546"/>
                    <a:pt x="526694" y="498456"/>
                    <a:pt x="526694" y="498456"/>
                  </a:cubicBezTo>
                  <a:lnTo>
                    <a:pt x="524637" y="608579"/>
                  </a:lnTo>
                  <a:cubicBezTo>
                    <a:pt x="524637" y="608579"/>
                    <a:pt x="294337" y="718727"/>
                    <a:pt x="182234" y="740690"/>
                  </a:cubicBezTo>
                  <a:cubicBezTo>
                    <a:pt x="70132" y="762652"/>
                    <a:pt x="0" y="736729"/>
                    <a:pt x="0" y="736729"/>
                  </a:cubicBezTo>
                  <a:close/>
                </a:path>
              </a:pathLst>
            </a:custGeom>
            <a:solidFill>
              <a:srgbClr val="3E74A6"/>
            </a:solidFill>
            <a:ln w="25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PH"/>
            </a:p>
          </p:txBody>
        </p:sp>
      </p:grpSp>
      <p:sp>
        <p:nvSpPr>
          <p:cNvPr id="19" name="NECK"/>
          <p:cNvSpPr/>
          <p:nvPr/>
        </p:nvSpPr>
        <p:spPr>
          <a:xfrm flipH="1">
            <a:off x="10736583" y="4917893"/>
            <a:ext cx="333441" cy="694502"/>
          </a:xfrm>
          <a:custGeom>
            <a:avLst/>
            <a:gdLst>
              <a:gd name="connsiteX0" fmla="*/ 69437 w 178787"/>
              <a:gd name="connsiteY0" fmla="*/ 0 h 372385"/>
              <a:gd name="connsiteX1" fmla="*/ 0 w 178787"/>
              <a:gd name="connsiteY1" fmla="*/ 205534 h 372385"/>
              <a:gd name="connsiteX2" fmla="*/ 140083 w 178787"/>
              <a:gd name="connsiteY2" fmla="*/ 365677 h 372385"/>
              <a:gd name="connsiteX3" fmla="*/ 132085 w 178787"/>
              <a:gd name="connsiteY3" fmla="*/ 225542 h 372385"/>
              <a:gd name="connsiteX4" fmla="*/ 178788 w 178787"/>
              <a:gd name="connsiteY4" fmla="*/ 58713 h 372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787" h="372385">
                <a:moveTo>
                  <a:pt x="69437" y="0"/>
                </a:moveTo>
                <a:lnTo>
                  <a:pt x="0" y="205534"/>
                </a:lnTo>
                <a:cubicBezTo>
                  <a:pt x="0" y="205534"/>
                  <a:pt x="76124" y="411737"/>
                  <a:pt x="140083" y="365677"/>
                </a:cubicBezTo>
                <a:cubicBezTo>
                  <a:pt x="161969" y="349964"/>
                  <a:pt x="132085" y="225542"/>
                  <a:pt x="132085" y="225542"/>
                </a:cubicBezTo>
                <a:lnTo>
                  <a:pt x="178788" y="58713"/>
                </a:lnTo>
                <a:close/>
              </a:path>
            </a:pathLst>
          </a:custGeom>
          <a:solidFill>
            <a:srgbClr val="F8BDBC"/>
          </a:solidFill>
          <a:ln w="2572" cap="flat">
            <a:noFill/>
            <a:prstDash val="solid"/>
            <a:miter/>
          </a:ln>
        </p:spPr>
        <p:txBody>
          <a:bodyPr rtlCol="0" anchor="ctr"/>
          <a:lstStyle/>
          <a:p>
            <a:endParaRPr lang="en-PH"/>
          </a:p>
        </p:txBody>
      </p:sp>
      <p:sp>
        <p:nvSpPr>
          <p:cNvPr id="20" name="NECK SHADOW"/>
          <p:cNvSpPr/>
          <p:nvPr/>
        </p:nvSpPr>
        <p:spPr>
          <a:xfrm flipH="1">
            <a:off x="10736438" y="4917893"/>
            <a:ext cx="235811" cy="547875"/>
          </a:xfrm>
          <a:custGeom>
            <a:avLst/>
            <a:gdLst>
              <a:gd name="connsiteX0" fmla="*/ 79736 w 126439"/>
              <a:gd name="connsiteY0" fmla="*/ 225542 h 293765"/>
              <a:gd name="connsiteX1" fmla="*/ 126439 w 126439"/>
              <a:gd name="connsiteY1" fmla="*/ 58713 h 293765"/>
              <a:gd name="connsiteX2" fmla="*/ 17012 w 126439"/>
              <a:gd name="connsiteY2" fmla="*/ 0 h 293765"/>
              <a:gd name="connsiteX3" fmla="*/ 218 w 126439"/>
              <a:gd name="connsiteY3" fmla="*/ 49506 h 293765"/>
              <a:gd name="connsiteX4" fmla="*/ 67649 w 126439"/>
              <a:gd name="connsiteY4" fmla="*/ 290942 h 293765"/>
              <a:gd name="connsiteX5" fmla="*/ 90795 w 126439"/>
              <a:gd name="connsiteY5" fmla="*/ 282044 h 293765"/>
              <a:gd name="connsiteX6" fmla="*/ 79736 w 126439"/>
              <a:gd name="connsiteY6" fmla="*/ 225542 h 293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6439" h="293765">
                <a:moveTo>
                  <a:pt x="79736" y="225542"/>
                </a:moveTo>
                <a:lnTo>
                  <a:pt x="126439" y="58713"/>
                </a:lnTo>
                <a:lnTo>
                  <a:pt x="17012" y="0"/>
                </a:lnTo>
                <a:lnTo>
                  <a:pt x="218" y="49506"/>
                </a:lnTo>
                <a:cubicBezTo>
                  <a:pt x="-3408" y="215255"/>
                  <a:pt x="39026" y="270677"/>
                  <a:pt x="67649" y="290942"/>
                </a:cubicBezTo>
                <a:cubicBezTo>
                  <a:pt x="76573" y="297269"/>
                  <a:pt x="84263" y="292382"/>
                  <a:pt x="90795" y="282044"/>
                </a:cubicBezTo>
                <a:cubicBezTo>
                  <a:pt x="86089" y="252006"/>
                  <a:pt x="79736" y="225542"/>
                  <a:pt x="79736" y="225542"/>
                </a:cubicBezTo>
                <a:close/>
              </a:path>
            </a:pathLst>
          </a:custGeom>
          <a:solidFill>
            <a:srgbClr val="F5958C"/>
          </a:solidFill>
          <a:ln w="2572" cap="flat">
            <a:noFill/>
            <a:prstDash val="solid"/>
            <a:miter/>
          </a:ln>
        </p:spPr>
        <p:txBody>
          <a:bodyPr rtlCol="0" anchor="ctr"/>
          <a:lstStyle/>
          <a:p>
            <a:endParaRPr lang="en-PH"/>
          </a:p>
        </p:txBody>
      </p:sp>
      <p:grpSp>
        <p:nvGrpSpPr>
          <p:cNvPr id="21" name="LEFT ARM"/>
          <p:cNvGrpSpPr/>
          <p:nvPr/>
        </p:nvGrpSpPr>
        <p:grpSpPr>
          <a:xfrm>
            <a:off x="10704206" y="5415153"/>
            <a:ext cx="961370" cy="1574309"/>
            <a:chOff x="5119796" y="1910103"/>
            <a:chExt cx="2054160" cy="2341499"/>
          </a:xfrm>
        </p:grpSpPr>
        <p:sp>
          <p:nvSpPr>
            <p:cNvPr id="22" name="Freeform: Shape 21"/>
            <p:cNvSpPr/>
            <p:nvPr/>
          </p:nvSpPr>
          <p:spPr>
            <a:xfrm rot="407187" flipH="1">
              <a:off x="5119796" y="2604994"/>
              <a:ext cx="2054160" cy="1646608"/>
            </a:xfrm>
            <a:custGeom>
              <a:avLst/>
              <a:gdLst>
                <a:gd name="connsiteX0" fmla="*/ 387207 w 2054160"/>
                <a:gd name="connsiteY0" fmla="*/ 314 h 1646608"/>
                <a:gd name="connsiteX1" fmla="*/ 64046 w 2054160"/>
                <a:gd name="connsiteY1" fmla="*/ 777695 h 1646608"/>
                <a:gd name="connsiteX2" fmla="*/ 42222 w 2054160"/>
                <a:gd name="connsiteY2" fmla="*/ 1620606 h 1646608"/>
                <a:gd name="connsiteX3" fmla="*/ 1428064 w 2054160"/>
                <a:gd name="connsiteY3" fmla="*/ 1286724 h 1646608"/>
                <a:gd name="connsiteX4" fmla="*/ 1461119 w 2054160"/>
                <a:gd name="connsiteY4" fmla="*/ 1278803 h 1646608"/>
                <a:gd name="connsiteX5" fmla="*/ 1507411 w 2054160"/>
                <a:gd name="connsiteY5" fmla="*/ 1273742 h 1646608"/>
                <a:gd name="connsiteX6" fmla="*/ 1553278 w 2054160"/>
                <a:gd name="connsiteY6" fmla="*/ 1275564 h 1646608"/>
                <a:gd name="connsiteX7" fmla="*/ 1741115 w 2054160"/>
                <a:gd name="connsiteY7" fmla="*/ 1327964 h 1646608"/>
                <a:gd name="connsiteX8" fmla="*/ 1867744 w 2054160"/>
                <a:gd name="connsiteY8" fmla="*/ 1231915 h 1646608"/>
                <a:gd name="connsiteX9" fmla="*/ 1963850 w 2054160"/>
                <a:gd name="connsiteY9" fmla="*/ 1306140 h 1646608"/>
                <a:gd name="connsiteX10" fmla="*/ 2038076 w 2054160"/>
                <a:gd name="connsiteY10" fmla="*/ 1341093 h 1646608"/>
                <a:gd name="connsiteX11" fmla="*/ 1810966 w 2054160"/>
                <a:gd name="connsiteY11" fmla="*/ 1031007 h 1646608"/>
                <a:gd name="connsiteX12" fmla="*/ 1474676 w 2054160"/>
                <a:gd name="connsiteY12" fmla="*/ 1100913 h 1646608"/>
                <a:gd name="connsiteX13" fmla="*/ 1471012 w 2054160"/>
                <a:gd name="connsiteY13" fmla="*/ 1104081 h 1646608"/>
                <a:gd name="connsiteX14" fmla="*/ 378512 w 2054160"/>
                <a:gd name="connsiteY14" fmla="*/ 1271188 h 1646608"/>
                <a:gd name="connsiteX15" fmla="*/ 544467 w 2054160"/>
                <a:gd name="connsiteY15" fmla="*/ 445782 h 1646608"/>
                <a:gd name="connsiteX16" fmla="*/ 387207 w 2054160"/>
                <a:gd name="connsiteY16" fmla="*/ 314 h 1646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4160" h="1646608">
                  <a:moveTo>
                    <a:pt x="387207" y="314"/>
                  </a:moveTo>
                  <a:cubicBezTo>
                    <a:pt x="178164" y="23541"/>
                    <a:pt x="160153" y="306027"/>
                    <a:pt x="64046" y="777695"/>
                  </a:cubicBezTo>
                  <a:cubicBezTo>
                    <a:pt x="-32060" y="1249364"/>
                    <a:pt x="-3279" y="1560685"/>
                    <a:pt x="42222" y="1620606"/>
                  </a:cubicBezTo>
                  <a:cubicBezTo>
                    <a:pt x="137753" y="1746721"/>
                    <a:pt x="1089289" y="1377954"/>
                    <a:pt x="1428064" y="1286724"/>
                  </a:cubicBezTo>
                  <a:lnTo>
                    <a:pt x="1461119" y="1278803"/>
                  </a:lnTo>
                  <a:lnTo>
                    <a:pt x="1507411" y="1273742"/>
                  </a:lnTo>
                  <a:cubicBezTo>
                    <a:pt x="1524609" y="1272900"/>
                    <a:pt x="1540171" y="1273376"/>
                    <a:pt x="1553278" y="1275564"/>
                  </a:cubicBezTo>
                  <a:cubicBezTo>
                    <a:pt x="1658137" y="1293068"/>
                    <a:pt x="1680018" y="1362863"/>
                    <a:pt x="1741115" y="1327964"/>
                  </a:cubicBezTo>
                  <a:cubicBezTo>
                    <a:pt x="1802214" y="1293068"/>
                    <a:pt x="1867744" y="1231915"/>
                    <a:pt x="1867744" y="1231915"/>
                  </a:cubicBezTo>
                  <a:cubicBezTo>
                    <a:pt x="1901970" y="1253680"/>
                    <a:pt x="1934139" y="1278526"/>
                    <a:pt x="1963850" y="1306140"/>
                  </a:cubicBezTo>
                  <a:cubicBezTo>
                    <a:pt x="2016251" y="1354165"/>
                    <a:pt x="2086100" y="1402246"/>
                    <a:pt x="2038076" y="1341093"/>
                  </a:cubicBezTo>
                  <a:cubicBezTo>
                    <a:pt x="1990051" y="1279940"/>
                    <a:pt x="1845917" y="1061584"/>
                    <a:pt x="1810966" y="1031007"/>
                  </a:cubicBezTo>
                  <a:cubicBezTo>
                    <a:pt x="1776011" y="1000428"/>
                    <a:pt x="1596984" y="1070336"/>
                    <a:pt x="1474676" y="1100913"/>
                  </a:cubicBezTo>
                  <a:lnTo>
                    <a:pt x="1471012" y="1104081"/>
                  </a:lnTo>
                  <a:lnTo>
                    <a:pt x="378512" y="1271188"/>
                  </a:lnTo>
                  <a:cubicBezTo>
                    <a:pt x="378512" y="1271188"/>
                    <a:pt x="544467" y="725294"/>
                    <a:pt x="544467" y="445782"/>
                  </a:cubicBezTo>
                  <a:cubicBezTo>
                    <a:pt x="544467" y="166270"/>
                    <a:pt x="465866" y="-8438"/>
                    <a:pt x="387207" y="314"/>
                  </a:cubicBezTo>
                  <a:close/>
                </a:path>
              </a:pathLst>
            </a:custGeom>
            <a:solidFill>
              <a:srgbClr val="F8BDBC"/>
            </a:solidFill>
            <a:ln w="25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PH"/>
            </a:p>
          </p:txBody>
        </p:sp>
        <p:sp>
          <p:nvSpPr>
            <p:cNvPr id="23" name="Oval 22"/>
            <p:cNvSpPr/>
            <p:nvPr/>
          </p:nvSpPr>
          <p:spPr>
            <a:xfrm>
              <a:off x="6608977" y="1910103"/>
              <a:ext cx="303628" cy="30362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dirty="0"/>
            </a:p>
          </p:txBody>
        </p:sp>
      </p:grpSp>
      <p:sp>
        <p:nvSpPr>
          <p:cNvPr id="24" name="SHIRT SLEEVE"/>
          <p:cNvSpPr/>
          <p:nvPr/>
        </p:nvSpPr>
        <p:spPr>
          <a:xfrm flipH="1">
            <a:off x="11150484" y="5477172"/>
            <a:ext cx="524753" cy="892609"/>
          </a:xfrm>
          <a:custGeom>
            <a:avLst/>
            <a:gdLst>
              <a:gd name="connsiteX0" fmla="*/ 183093 w 281367"/>
              <a:gd name="connsiteY0" fmla="*/ 1736 h 478607"/>
              <a:gd name="connsiteX1" fmla="*/ 62966 w 281367"/>
              <a:gd name="connsiteY1" fmla="*/ 129861 h 478607"/>
              <a:gd name="connsiteX2" fmla="*/ 241 w 281367"/>
              <a:gd name="connsiteY2" fmla="*/ 447498 h 478607"/>
              <a:gd name="connsiteX3" fmla="*/ 88324 w 281367"/>
              <a:gd name="connsiteY3" fmla="*/ 471518 h 478607"/>
              <a:gd name="connsiteX4" fmla="*/ 265775 w 281367"/>
              <a:gd name="connsiteY4" fmla="*/ 468946 h 478607"/>
              <a:gd name="connsiteX5" fmla="*/ 280459 w 281367"/>
              <a:gd name="connsiteY5" fmla="*/ 236717 h 478607"/>
              <a:gd name="connsiteX6" fmla="*/ 219123 w 281367"/>
              <a:gd name="connsiteY6" fmla="*/ 21847 h 478607"/>
              <a:gd name="connsiteX7" fmla="*/ 183093 w 281367"/>
              <a:gd name="connsiteY7" fmla="*/ 1736 h 478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1367" h="478607">
                <a:moveTo>
                  <a:pt x="183093" y="1736"/>
                </a:moveTo>
                <a:cubicBezTo>
                  <a:pt x="124354" y="4308"/>
                  <a:pt x="78988" y="53788"/>
                  <a:pt x="62966" y="129861"/>
                </a:cubicBezTo>
                <a:cubicBezTo>
                  <a:pt x="46944" y="205933"/>
                  <a:pt x="241" y="447498"/>
                  <a:pt x="241" y="447498"/>
                </a:cubicBezTo>
                <a:cubicBezTo>
                  <a:pt x="241" y="447498"/>
                  <a:pt x="-9094" y="454184"/>
                  <a:pt x="88324" y="471518"/>
                </a:cubicBezTo>
                <a:cubicBezTo>
                  <a:pt x="185742" y="488852"/>
                  <a:pt x="265775" y="468946"/>
                  <a:pt x="265775" y="468946"/>
                </a:cubicBezTo>
                <a:cubicBezTo>
                  <a:pt x="265775" y="468946"/>
                  <a:pt x="285809" y="331486"/>
                  <a:pt x="280459" y="236717"/>
                </a:cubicBezTo>
                <a:cubicBezTo>
                  <a:pt x="275110" y="141948"/>
                  <a:pt x="253713" y="52451"/>
                  <a:pt x="219123" y="21847"/>
                </a:cubicBezTo>
                <a:cubicBezTo>
                  <a:pt x="184533" y="-8757"/>
                  <a:pt x="183093" y="1736"/>
                  <a:pt x="183093" y="1736"/>
                </a:cubicBezTo>
                <a:close/>
              </a:path>
            </a:pathLst>
          </a:custGeom>
          <a:solidFill>
            <a:srgbClr val="6B9BC7"/>
          </a:solidFill>
          <a:ln w="2572" cap="flat">
            <a:noFill/>
            <a:prstDash val="solid"/>
            <a:miter/>
          </a:ln>
        </p:spPr>
        <p:txBody>
          <a:bodyPr rtlCol="0" anchor="ctr"/>
          <a:lstStyle/>
          <a:p>
            <a:endParaRPr lang="en-PH"/>
          </a:p>
        </p:txBody>
      </p:sp>
      <p:sp>
        <p:nvSpPr>
          <p:cNvPr id="25" name="KEYBOARD"/>
          <p:cNvSpPr/>
          <p:nvPr/>
        </p:nvSpPr>
        <p:spPr>
          <a:xfrm>
            <a:off x="9339703" y="6771595"/>
            <a:ext cx="1239831" cy="73738"/>
          </a:xfrm>
          <a:custGeom>
            <a:avLst/>
            <a:gdLst>
              <a:gd name="connsiteX0" fmla="*/ 721453 w 740715"/>
              <a:gd name="connsiteY0" fmla="*/ 0 h 44054"/>
              <a:gd name="connsiteX1" fmla="*/ 740715 w 740715"/>
              <a:gd name="connsiteY1" fmla="*/ 0 h 44054"/>
              <a:gd name="connsiteX2" fmla="*/ 740715 w 740715"/>
              <a:gd name="connsiteY2" fmla="*/ 44054 h 44054"/>
              <a:gd name="connsiteX3" fmla="*/ 721453 w 740715"/>
              <a:gd name="connsiteY3" fmla="*/ 44054 h 44054"/>
              <a:gd name="connsiteX4" fmla="*/ 19262 w 740715"/>
              <a:gd name="connsiteY4" fmla="*/ 44054 h 44054"/>
              <a:gd name="connsiteX5" fmla="*/ 0 w 740715"/>
              <a:gd name="connsiteY5" fmla="*/ 44054 h 44054"/>
              <a:gd name="connsiteX6" fmla="*/ 0 w 740715"/>
              <a:gd name="connsiteY6" fmla="*/ 0 h 44054"/>
              <a:gd name="connsiteX7" fmla="*/ 19262 w 740715"/>
              <a:gd name="connsiteY7" fmla="*/ 0 h 44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0715" h="44054">
                <a:moveTo>
                  <a:pt x="721453" y="0"/>
                </a:moveTo>
                <a:cubicBezTo>
                  <a:pt x="732092" y="0"/>
                  <a:pt x="740715" y="0"/>
                  <a:pt x="740715" y="0"/>
                </a:cubicBezTo>
                <a:lnTo>
                  <a:pt x="740715" y="44054"/>
                </a:lnTo>
                <a:cubicBezTo>
                  <a:pt x="740715" y="44054"/>
                  <a:pt x="732092" y="44054"/>
                  <a:pt x="721453" y="44054"/>
                </a:cubicBezTo>
                <a:lnTo>
                  <a:pt x="19262" y="44054"/>
                </a:lnTo>
                <a:cubicBezTo>
                  <a:pt x="8624" y="44054"/>
                  <a:pt x="0" y="44054"/>
                  <a:pt x="0" y="44054"/>
                </a:cubicBezTo>
                <a:lnTo>
                  <a:pt x="0" y="0"/>
                </a:lnTo>
                <a:cubicBezTo>
                  <a:pt x="0" y="0"/>
                  <a:pt x="8624" y="0"/>
                  <a:pt x="19262" y="0"/>
                </a:cubicBezTo>
                <a:close/>
              </a:path>
            </a:pathLst>
          </a:custGeom>
          <a:solidFill>
            <a:srgbClr val="3E74A6"/>
          </a:solidFill>
          <a:ln w="2572" cap="flat">
            <a:noFill/>
            <a:prstDash val="solid"/>
            <a:miter/>
          </a:ln>
        </p:spPr>
        <p:txBody>
          <a:bodyPr rtlCol="0" anchor="ctr"/>
          <a:lstStyle/>
          <a:p>
            <a:endParaRPr lang="en-PH" dirty="0"/>
          </a:p>
        </p:txBody>
      </p:sp>
      <p:grpSp>
        <p:nvGrpSpPr>
          <p:cNvPr id="26" name="FACE"/>
          <p:cNvGrpSpPr/>
          <p:nvPr/>
        </p:nvGrpSpPr>
        <p:grpSpPr>
          <a:xfrm>
            <a:off x="10390671" y="4351137"/>
            <a:ext cx="1454006" cy="975425"/>
            <a:chOff x="6178156" y="2127885"/>
            <a:chExt cx="1454006" cy="975425"/>
          </a:xfrm>
        </p:grpSpPr>
        <p:grpSp>
          <p:nvGrpSpPr>
            <p:cNvPr id="27" name="Group 26"/>
            <p:cNvGrpSpPr/>
            <p:nvPr/>
          </p:nvGrpSpPr>
          <p:grpSpPr>
            <a:xfrm>
              <a:off x="6178156" y="2327621"/>
              <a:ext cx="652140" cy="775689"/>
              <a:chOff x="6163286" y="2327089"/>
              <a:chExt cx="652140" cy="775689"/>
            </a:xfrm>
          </p:grpSpPr>
          <p:sp>
            <p:nvSpPr>
              <p:cNvPr id="29" name="Freeform: Shape 28"/>
              <p:cNvSpPr/>
              <p:nvPr/>
            </p:nvSpPr>
            <p:spPr>
              <a:xfrm rot="21373771" flipH="1">
                <a:off x="6265445" y="2453076"/>
                <a:ext cx="529467" cy="649702"/>
              </a:xfrm>
              <a:custGeom>
                <a:avLst/>
                <a:gdLst>
                  <a:gd name="connsiteX0" fmla="*/ 283896 w 283895"/>
                  <a:gd name="connsiteY0" fmla="*/ 152145 h 348363"/>
                  <a:gd name="connsiteX1" fmla="*/ 195813 w 283895"/>
                  <a:gd name="connsiteY1" fmla="*/ 348318 h 348363"/>
                  <a:gd name="connsiteX2" fmla="*/ 0 w 283895"/>
                  <a:gd name="connsiteY2" fmla="*/ 161660 h 348363"/>
                  <a:gd name="connsiteX3" fmla="*/ 140263 w 283895"/>
                  <a:gd name="connsiteY3" fmla="*/ 0 h 348363"/>
                  <a:gd name="connsiteX4" fmla="*/ 283896 w 283895"/>
                  <a:gd name="connsiteY4" fmla="*/ 152145 h 3483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3895" h="348363">
                    <a:moveTo>
                      <a:pt x="283896" y="152145"/>
                    </a:moveTo>
                    <a:cubicBezTo>
                      <a:pt x="283896" y="241436"/>
                      <a:pt x="273223" y="350915"/>
                      <a:pt x="195813" y="348318"/>
                    </a:cubicBezTo>
                    <a:cubicBezTo>
                      <a:pt x="75687" y="344306"/>
                      <a:pt x="0" y="250951"/>
                      <a:pt x="0" y="161660"/>
                    </a:cubicBezTo>
                    <a:cubicBezTo>
                      <a:pt x="0" y="72369"/>
                      <a:pt x="62802" y="0"/>
                      <a:pt x="140263" y="0"/>
                    </a:cubicBezTo>
                    <a:cubicBezTo>
                      <a:pt x="217724" y="0"/>
                      <a:pt x="283896" y="62854"/>
                      <a:pt x="283896" y="152145"/>
                    </a:cubicBezTo>
                    <a:close/>
                  </a:path>
                </a:pathLst>
              </a:custGeom>
              <a:solidFill>
                <a:srgbClr val="F8BDBC"/>
              </a:solidFill>
              <a:ln w="25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PH"/>
              </a:p>
            </p:txBody>
          </p:sp>
          <p:sp>
            <p:nvSpPr>
              <p:cNvPr id="30" name="Freeform: Shape 29"/>
              <p:cNvSpPr/>
              <p:nvPr/>
            </p:nvSpPr>
            <p:spPr>
              <a:xfrm rot="21373771" flipH="1">
                <a:off x="6163286" y="2327089"/>
                <a:ext cx="652140" cy="498449"/>
              </a:xfrm>
              <a:custGeom>
                <a:avLst/>
                <a:gdLst>
                  <a:gd name="connsiteX0" fmla="*/ 132733 w 289520"/>
                  <a:gd name="connsiteY0" fmla="*/ 329 h 221288"/>
                  <a:gd name="connsiteX1" fmla="*/ 282872 w 289520"/>
                  <a:gd name="connsiteY1" fmla="*/ 140129 h 221288"/>
                  <a:gd name="connsiteX2" fmla="*/ 288221 w 289520"/>
                  <a:gd name="connsiteY2" fmla="*/ 198842 h 221288"/>
                  <a:gd name="connsiteX3" fmla="*/ 212149 w 289520"/>
                  <a:gd name="connsiteY3" fmla="*/ 216201 h 221288"/>
                  <a:gd name="connsiteX4" fmla="*/ 137414 w 289520"/>
                  <a:gd name="connsiteY4" fmla="*/ 218773 h 221288"/>
                  <a:gd name="connsiteX5" fmla="*/ 133402 w 289520"/>
                  <a:gd name="connsiteY5" fmla="*/ 141364 h 221288"/>
                  <a:gd name="connsiteX6" fmla="*/ 113394 w 289520"/>
                  <a:gd name="connsiteY6" fmla="*/ 216099 h 221288"/>
                  <a:gd name="connsiteX7" fmla="*/ 61341 w 289520"/>
                  <a:gd name="connsiteY7" fmla="*/ 210749 h 221288"/>
                  <a:gd name="connsiteX8" fmla="*/ 1265 w 289520"/>
                  <a:gd name="connsiteY8" fmla="*/ 124004 h 221288"/>
                  <a:gd name="connsiteX9" fmla="*/ 23974 w 289520"/>
                  <a:gd name="connsiteY9" fmla="*/ 50606 h 221288"/>
                  <a:gd name="connsiteX10" fmla="*/ 132733 w 289520"/>
                  <a:gd name="connsiteY10" fmla="*/ 329 h 2212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89520" h="221288">
                    <a:moveTo>
                      <a:pt x="132733" y="329"/>
                    </a:moveTo>
                    <a:cubicBezTo>
                      <a:pt x="217807" y="-5689"/>
                      <a:pt x="268187" y="72055"/>
                      <a:pt x="282872" y="140129"/>
                    </a:cubicBezTo>
                    <a:cubicBezTo>
                      <a:pt x="293468" y="189249"/>
                      <a:pt x="288221" y="198842"/>
                      <a:pt x="288221" y="198842"/>
                    </a:cubicBezTo>
                    <a:cubicBezTo>
                      <a:pt x="288221" y="198842"/>
                      <a:pt x="278886" y="212189"/>
                      <a:pt x="212149" y="216201"/>
                    </a:cubicBezTo>
                    <a:cubicBezTo>
                      <a:pt x="145412" y="220213"/>
                      <a:pt x="137414" y="218773"/>
                      <a:pt x="137414" y="218773"/>
                    </a:cubicBezTo>
                    <a:lnTo>
                      <a:pt x="133402" y="141364"/>
                    </a:lnTo>
                    <a:lnTo>
                      <a:pt x="113394" y="216099"/>
                    </a:lnTo>
                    <a:cubicBezTo>
                      <a:pt x="113394" y="216099"/>
                      <a:pt x="102695" y="230783"/>
                      <a:pt x="61341" y="210749"/>
                    </a:cubicBezTo>
                    <a:cubicBezTo>
                      <a:pt x="19988" y="190715"/>
                      <a:pt x="1265" y="124004"/>
                      <a:pt x="1265" y="124004"/>
                    </a:cubicBezTo>
                    <a:cubicBezTo>
                      <a:pt x="1265" y="124004"/>
                      <a:pt x="-8070" y="79976"/>
                      <a:pt x="23974" y="50606"/>
                    </a:cubicBezTo>
                    <a:cubicBezTo>
                      <a:pt x="56018" y="21237"/>
                      <a:pt x="132733" y="329"/>
                      <a:pt x="132733" y="329"/>
                    </a:cubicBezTo>
                    <a:close/>
                  </a:path>
                </a:pathLst>
              </a:custGeom>
              <a:solidFill>
                <a:srgbClr val="303C60"/>
              </a:solidFill>
              <a:ln w="25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PH"/>
              </a:p>
            </p:txBody>
          </p:sp>
        </p:grpSp>
        <p:sp>
          <p:nvSpPr>
            <p:cNvPr id="28" name="Oval 27"/>
            <p:cNvSpPr/>
            <p:nvPr/>
          </p:nvSpPr>
          <p:spPr>
            <a:xfrm>
              <a:off x="6956069" y="2127885"/>
              <a:ext cx="676093" cy="67609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</p:grpSp>
      <p:grpSp>
        <p:nvGrpSpPr>
          <p:cNvPr id="31" name="MONITOR"/>
          <p:cNvGrpSpPr/>
          <p:nvPr/>
        </p:nvGrpSpPr>
        <p:grpSpPr>
          <a:xfrm>
            <a:off x="8338906" y="5619298"/>
            <a:ext cx="1215818" cy="1249744"/>
            <a:chOff x="-4121557" y="1274323"/>
            <a:chExt cx="977494" cy="819616"/>
          </a:xfrm>
        </p:grpSpPr>
        <p:sp>
          <p:nvSpPr>
            <p:cNvPr id="32" name="Freeform: Shape 31"/>
            <p:cNvSpPr/>
            <p:nvPr/>
          </p:nvSpPr>
          <p:spPr>
            <a:xfrm>
              <a:off x="-4121557" y="1274323"/>
              <a:ext cx="977494" cy="681543"/>
            </a:xfrm>
            <a:custGeom>
              <a:avLst/>
              <a:gdLst>
                <a:gd name="connsiteX0" fmla="*/ 876764 w 953894"/>
                <a:gd name="connsiteY0" fmla="*/ 665569 h 665568"/>
                <a:gd name="connsiteX1" fmla="*/ 169379 w 953894"/>
                <a:gd name="connsiteY1" fmla="*/ 665569 h 665568"/>
                <a:gd name="connsiteX2" fmla="*/ 93538 w 953894"/>
                <a:gd name="connsiteY2" fmla="*/ 601507 h 665568"/>
                <a:gd name="connsiteX3" fmla="*/ 1289 w 953894"/>
                <a:gd name="connsiteY3" fmla="*/ 92300 h 665568"/>
                <a:gd name="connsiteX4" fmla="*/ 77130 w 953894"/>
                <a:gd name="connsiteY4" fmla="*/ 0 h 665568"/>
                <a:gd name="connsiteX5" fmla="*/ 784516 w 953894"/>
                <a:gd name="connsiteY5" fmla="*/ 0 h 665568"/>
                <a:gd name="connsiteX6" fmla="*/ 860331 w 953894"/>
                <a:gd name="connsiteY6" fmla="*/ 64062 h 665568"/>
                <a:gd name="connsiteX7" fmla="*/ 952605 w 953894"/>
                <a:gd name="connsiteY7" fmla="*/ 573269 h 665568"/>
                <a:gd name="connsiteX8" fmla="*/ 876764 w 953894"/>
                <a:gd name="connsiteY8" fmla="*/ 665569 h 665568"/>
                <a:gd name="connsiteX0-1" fmla="*/ 877454 w 954584"/>
                <a:gd name="connsiteY0-2" fmla="*/ 665569 h 665569"/>
                <a:gd name="connsiteX1-3" fmla="*/ 170069 w 954584"/>
                <a:gd name="connsiteY1-4" fmla="*/ 665569 h 665569"/>
                <a:gd name="connsiteX2-5" fmla="*/ 94228 w 954584"/>
                <a:gd name="connsiteY2-6" fmla="*/ 601507 h 665569"/>
                <a:gd name="connsiteX3-7" fmla="*/ 1979 w 954584"/>
                <a:gd name="connsiteY3-8" fmla="*/ 92300 h 665569"/>
                <a:gd name="connsiteX4-9" fmla="*/ 61411 w 954584"/>
                <a:gd name="connsiteY4-10" fmla="*/ 0 h 665569"/>
                <a:gd name="connsiteX5-11" fmla="*/ 785206 w 954584"/>
                <a:gd name="connsiteY5-12" fmla="*/ 0 h 665569"/>
                <a:gd name="connsiteX6-13" fmla="*/ 861021 w 954584"/>
                <a:gd name="connsiteY6-14" fmla="*/ 64062 h 665569"/>
                <a:gd name="connsiteX7-15" fmla="*/ 953295 w 954584"/>
                <a:gd name="connsiteY7-16" fmla="*/ 573269 h 665569"/>
                <a:gd name="connsiteX8-17" fmla="*/ 877454 w 954584"/>
                <a:gd name="connsiteY8-18" fmla="*/ 665569 h 66556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</a:cxnLst>
              <a:rect l="l" t="t" r="r" b="b"/>
              <a:pathLst>
                <a:path w="954584" h="665569">
                  <a:moveTo>
                    <a:pt x="877454" y="665569"/>
                  </a:moveTo>
                  <a:lnTo>
                    <a:pt x="170069" y="665569"/>
                  </a:lnTo>
                  <a:cubicBezTo>
                    <a:pt x="132625" y="665360"/>
                    <a:pt x="100694" y="638389"/>
                    <a:pt x="94228" y="601507"/>
                  </a:cubicBezTo>
                  <a:lnTo>
                    <a:pt x="1979" y="92300"/>
                  </a:lnTo>
                  <a:cubicBezTo>
                    <a:pt x="-6713" y="44285"/>
                    <a:pt x="13242" y="0"/>
                    <a:pt x="61411" y="0"/>
                  </a:cubicBezTo>
                  <a:lnTo>
                    <a:pt x="785206" y="0"/>
                  </a:lnTo>
                  <a:cubicBezTo>
                    <a:pt x="822648" y="200"/>
                    <a:pt x="854576" y="27179"/>
                    <a:pt x="861021" y="64062"/>
                  </a:cubicBezTo>
                  <a:lnTo>
                    <a:pt x="953295" y="573269"/>
                  </a:lnTo>
                  <a:cubicBezTo>
                    <a:pt x="961988" y="621283"/>
                    <a:pt x="925623" y="665569"/>
                    <a:pt x="877454" y="665569"/>
                  </a:cubicBezTo>
                  <a:close/>
                </a:path>
              </a:pathLst>
            </a:custGeom>
            <a:solidFill>
              <a:srgbClr val="3E74A6"/>
            </a:solidFill>
            <a:ln w="25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PH" dirty="0"/>
            </a:p>
          </p:txBody>
        </p:sp>
        <p:sp>
          <p:nvSpPr>
            <p:cNvPr id="33" name="Freeform: Shape 32"/>
            <p:cNvSpPr/>
            <p:nvPr/>
          </p:nvSpPr>
          <p:spPr>
            <a:xfrm>
              <a:off x="-4120803" y="1288386"/>
              <a:ext cx="932892" cy="667479"/>
            </a:xfrm>
            <a:custGeom>
              <a:avLst/>
              <a:gdLst>
                <a:gd name="connsiteX0" fmla="*/ 909690 w 911027"/>
                <a:gd name="connsiteY0" fmla="*/ 561439 h 651835"/>
                <a:gd name="connsiteX1" fmla="*/ 815615 w 911027"/>
                <a:gd name="connsiteY1" fmla="*/ 62725 h 651835"/>
                <a:gd name="connsiteX2" fmla="*/ 738206 w 911027"/>
                <a:gd name="connsiteY2" fmla="*/ 0 h 651835"/>
                <a:gd name="connsiteX3" fmla="*/ 19350 w 911027"/>
                <a:gd name="connsiteY3" fmla="*/ 0 h 651835"/>
                <a:gd name="connsiteX4" fmla="*/ 1348 w 911027"/>
                <a:gd name="connsiteY4" fmla="*/ 66480 h 651835"/>
                <a:gd name="connsiteX5" fmla="*/ 96837 w 911027"/>
                <a:gd name="connsiteY5" fmla="*/ 586436 h 651835"/>
                <a:gd name="connsiteX6" fmla="*/ 175352 w 911027"/>
                <a:gd name="connsiteY6" fmla="*/ 651836 h 651835"/>
                <a:gd name="connsiteX7" fmla="*/ 832434 w 911027"/>
                <a:gd name="connsiteY7" fmla="*/ 651836 h 651835"/>
                <a:gd name="connsiteX8" fmla="*/ 909690 w 911027"/>
                <a:gd name="connsiteY8" fmla="*/ 561439 h 651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027" h="651835">
                  <a:moveTo>
                    <a:pt x="909690" y="561439"/>
                  </a:moveTo>
                  <a:lnTo>
                    <a:pt x="815615" y="62725"/>
                  </a:lnTo>
                  <a:cubicBezTo>
                    <a:pt x="808749" y="26386"/>
                    <a:pt x="776190" y="0"/>
                    <a:pt x="738206" y="0"/>
                  </a:cubicBezTo>
                  <a:lnTo>
                    <a:pt x="19350" y="0"/>
                  </a:lnTo>
                  <a:cubicBezTo>
                    <a:pt x="3542" y="18264"/>
                    <a:pt x="-3084" y="42735"/>
                    <a:pt x="1348" y="66480"/>
                  </a:cubicBezTo>
                  <a:lnTo>
                    <a:pt x="96837" y="586436"/>
                  </a:lnTo>
                  <a:cubicBezTo>
                    <a:pt x="103761" y="624348"/>
                    <a:pt x="136814" y="651879"/>
                    <a:pt x="175352" y="651836"/>
                  </a:cubicBezTo>
                  <a:lnTo>
                    <a:pt x="832434" y="651836"/>
                  </a:lnTo>
                  <a:cubicBezTo>
                    <a:pt x="881529" y="651836"/>
                    <a:pt x="918639" y="608476"/>
                    <a:pt x="909690" y="561439"/>
                  </a:cubicBezTo>
                  <a:close/>
                </a:path>
              </a:pathLst>
            </a:custGeom>
            <a:solidFill>
              <a:srgbClr val="6B9BC7"/>
            </a:solidFill>
            <a:ln w="25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PH"/>
            </a:p>
          </p:txBody>
        </p:sp>
        <p:sp>
          <p:nvSpPr>
            <p:cNvPr id="34" name="Freeform: Shape 33"/>
            <p:cNvSpPr/>
            <p:nvPr/>
          </p:nvSpPr>
          <p:spPr>
            <a:xfrm>
              <a:off x="-3758955" y="1647855"/>
              <a:ext cx="454774" cy="446084"/>
            </a:xfrm>
            <a:custGeom>
              <a:avLst/>
              <a:gdLst>
                <a:gd name="connsiteX0" fmla="*/ 385839 w 444115"/>
                <a:gd name="connsiteY0" fmla="*/ 368969 h 435629"/>
                <a:gd name="connsiteX1" fmla="*/ 251543 w 444115"/>
                <a:gd name="connsiteY1" fmla="*/ 368969 h 435629"/>
                <a:gd name="connsiteX2" fmla="*/ 208183 w 444115"/>
                <a:gd name="connsiteY2" fmla="*/ 321340 h 435629"/>
                <a:gd name="connsiteX3" fmla="*/ 208183 w 444115"/>
                <a:gd name="connsiteY3" fmla="*/ 75815 h 435629"/>
                <a:gd name="connsiteX4" fmla="*/ 139157 w 444115"/>
                <a:gd name="connsiteY4" fmla="*/ 0 h 435629"/>
                <a:gd name="connsiteX5" fmla="*/ 69026 w 444115"/>
                <a:gd name="connsiteY5" fmla="*/ 0 h 435629"/>
                <a:gd name="connsiteX6" fmla="*/ 0 w 444115"/>
                <a:gd name="connsiteY6" fmla="*/ 75815 h 435629"/>
                <a:gd name="connsiteX7" fmla="*/ 0 w 444115"/>
                <a:gd name="connsiteY7" fmla="*/ 350761 h 435629"/>
                <a:gd name="connsiteX8" fmla="*/ 77641 w 444115"/>
                <a:gd name="connsiteY8" fmla="*/ 435629 h 435629"/>
                <a:gd name="connsiteX9" fmla="*/ 444116 w 444115"/>
                <a:gd name="connsiteY9" fmla="*/ 433057 h 435629"/>
                <a:gd name="connsiteX10" fmla="*/ 385839 w 444115"/>
                <a:gd name="connsiteY10" fmla="*/ 368969 h 435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44115" h="435629">
                  <a:moveTo>
                    <a:pt x="385839" y="368969"/>
                  </a:moveTo>
                  <a:lnTo>
                    <a:pt x="251543" y="368969"/>
                  </a:lnTo>
                  <a:cubicBezTo>
                    <a:pt x="227600" y="368969"/>
                    <a:pt x="208183" y="347649"/>
                    <a:pt x="208183" y="321340"/>
                  </a:cubicBezTo>
                  <a:lnTo>
                    <a:pt x="208183" y="75815"/>
                  </a:lnTo>
                  <a:cubicBezTo>
                    <a:pt x="208183" y="33947"/>
                    <a:pt x="177322" y="0"/>
                    <a:pt x="139157" y="0"/>
                  </a:cubicBezTo>
                  <a:lnTo>
                    <a:pt x="69026" y="0"/>
                  </a:lnTo>
                  <a:cubicBezTo>
                    <a:pt x="30886" y="0"/>
                    <a:pt x="0" y="33947"/>
                    <a:pt x="0" y="75815"/>
                  </a:cubicBezTo>
                  <a:lnTo>
                    <a:pt x="0" y="350761"/>
                  </a:lnTo>
                  <a:cubicBezTo>
                    <a:pt x="0" y="397798"/>
                    <a:pt x="34821" y="435835"/>
                    <a:pt x="77641" y="435629"/>
                  </a:cubicBezTo>
                  <a:lnTo>
                    <a:pt x="444116" y="433057"/>
                  </a:lnTo>
                  <a:cubicBezTo>
                    <a:pt x="444116" y="397644"/>
                    <a:pt x="418012" y="368969"/>
                    <a:pt x="385839" y="368969"/>
                  </a:cubicBezTo>
                  <a:close/>
                </a:path>
              </a:pathLst>
            </a:custGeom>
            <a:solidFill>
              <a:srgbClr val="3E74A6"/>
            </a:solidFill>
            <a:ln w="25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PH"/>
            </a:p>
          </p:txBody>
        </p:sp>
        <p:sp>
          <p:nvSpPr>
            <p:cNvPr id="35" name="Freeform: Shape 34"/>
            <p:cNvSpPr/>
            <p:nvPr/>
          </p:nvSpPr>
          <p:spPr>
            <a:xfrm>
              <a:off x="-3753504" y="1654755"/>
              <a:ext cx="445504" cy="438841"/>
            </a:xfrm>
            <a:custGeom>
              <a:avLst/>
              <a:gdLst>
                <a:gd name="connsiteX0" fmla="*/ 0 w 435063"/>
                <a:gd name="connsiteY0" fmla="*/ 74581 h 428556"/>
                <a:gd name="connsiteX1" fmla="*/ 0 w 435063"/>
                <a:gd name="connsiteY1" fmla="*/ 345335 h 428556"/>
                <a:gd name="connsiteX2" fmla="*/ 77410 w 435063"/>
                <a:gd name="connsiteY2" fmla="*/ 428557 h 428556"/>
                <a:gd name="connsiteX3" fmla="*/ 435063 w 435063"/>
                <a:gd name="connsiteY3" fmla="*/ 426319 h 428556"/>
                <a:gd name="connsiteX4" fmla="*/ 372004 w 435063"/>
                <a:gd name="connsiteY4" fmla="*/ 409783 h 428556"/>
                <a:gd name="connsiteX5" fmla="*/ 226752 w 435063"/>
                <a:gd name="connsiteY5" fmla="*/ 409783 h 428556"/>
                <a:gd name="connsiteX6" fmla="*/ 179843 w 435063"/>
                <a:gd name="connsiteY6" fmla="*/ 362874 h 428556"/>
                <a:gd name="connsiteX7" fmla="*/ 179843 w 435063"/>
                <a:gd name="connsiteY7" fmla="*/ 74581 h 428556"/>
                <a:gd name="connsiteX8" fmla="*/ 105262 w 435063"/>
                <a:gd name="connsiteY8" fmla="*/ 0 h 428556"/>
                <a:gd name="connsiteX9" fmla="*/ 74761 w 435063"/>
                <a:gd name="connsiteY9" fmla="*/ 0 h 428556"/>
                <a:gd name="connsiteX10" fmla="*/ 0 w 435063"/>
                <a:gd name="connsiteY10" fmla="*/ 74401 h 428556"/>
                <a:gd name="connsiteX11" fmla="*/ 0 w 435063"/>
                <a:gd name="connsiteY11" fmla="*/ 74581 h 428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5063" h="428556">
                  <a:moveTo>
                    <a:pt x="0" y="74581"/>
                  </a:moveTo>
                  <a:lnTo>
                    <a:pt x="0" y="345335"/>
                  </a:lnTo>
                  <a:cubicBezTo>
                    <a:pt x="19" y="389070"/>
                    <a:pt x="33790" y="425377"/>
                    <a:pt x="77410" y="428557"/>
                  </a:cubicBezTo>
                  <a:lnTo>
                    <a:pt x="435063" y="426319"/>
                  </a:lnTo>
                  <a:cubicBezTo>
                    <a:pt x="435063" y="420456"/>
                    <a:pt x="406774" y="409783"/>
                    <a:pt x="372004" y="409783"/>
                  </a:cubicBezTo>
                  <a:lnTo>
                    <a:pt x="226752" y="409783"/>
                  </a:lnTo>
                  <a:cubicBezTo>
                    <a:pt x="200845" y="409783"/>
                    <a:pt x="179843" y="388781"/>
                    <a:pt x="179843" y="362874"/>
                  </a:cubicBezTo>
                  <a:lnTo>
                    <a:pt x="179843" y="74581"/>
                  </a:lnTo>
                  <a:cubicBezTo>
                    <a:pt x="179843" y="33391"/>
                    <a:pt x="146452" y="0"/>
                    <a:pt x="105262" y="0"/>
                  </a:cubicBezTo>
                  <a:lnTo>
                    <a:pt x="74761" y="0"/>
                  </a:lnTo>
                  <a:cubicBezTo>
                    <a:pt x="33571" y="-99"/>
                    <a:pt x="100" y="33211"/>
                    <a:pt x="0" y="74401"/>
                  </a:cubicBezTo>
                  <a:cubicBezTo>
                    <a:pt x="0" y="74461"/>
                    <a:pt x="0" y="74521"/>
                    <a:pt x="0" y="74581"/>
                  </a:cubicBezTo>
                  <a:close/>
                </a:path>
              </a:pathLst>
            </a:custGeom>
            <a:solidFill>
              <a:srgbClr val="6B9BC7"/>
            </a:solidFill>
            <a:ln w="25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PH" dirty="0"/>
            </a:p>
          </p:txBody>
        </p:sp>
      </p:grpSp>
      <p:sp>
        <p:nvSpPr>
          <p:cNvPr id="4" name="BODY TEXT"/>
          <p:cNvSpPr txBox="1"/>
          <p:nvPr/>
        </p:nvSpPr>
        <p:spPr>
          <a:xfrm>
            <a:off x="506515" y="843762"/>
            <a:ext cx="995692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Ngày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nay,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chúng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ta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đang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sống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trong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một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thế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giới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mà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công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nghệ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thông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tin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đang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tác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động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lên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hầu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hết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mọi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lĩnh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vực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từ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kinh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tế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cho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đến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chính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trị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văn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hóa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xã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hội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Công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việc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nó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gì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?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Nói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chung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thì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nó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giúp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cho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chất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lượng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cuộc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sống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con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người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tốt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hơn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Với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tốc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độ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phát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triển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mạnh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mẽ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nghành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công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nghệ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thông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tin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đặc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biệt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công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nghệ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phần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mềm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Ngày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càng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nhiều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cá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nhân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công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ty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áp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dụng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tin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học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vào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đời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sống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hàng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ngày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trong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công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việc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mình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 Qua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khảo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sát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hiện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trạng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quản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Bida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thì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hiện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này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hầu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như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quán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Bida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câu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lạc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bộ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Bida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đều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quản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lý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quán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câu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lạc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bộ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mình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trên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giấy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tờ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hay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thu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tiền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mặt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thức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quản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lý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đó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thường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rất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dễ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nhầm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lẫn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thời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gian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đầu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tư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vào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đó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khá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nhiều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mà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không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đem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lại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hiểu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quả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cao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trong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việc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quản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lý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Chính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vì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thế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mà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“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Chương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trình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quản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lý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Bida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”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được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ra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đời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Chương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trình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sẽ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giải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quyết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được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những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vấn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đề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mà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quán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câu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lạc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bộ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gặp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phải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</a:p>
        </p:txBody>
      </p:sp>
      <p:sp>
        <p:nvSpPr>
          <p:cNvPr id="8" name="TITLE"/>
          <p:cNvSpPr txBox="1"/>
          <p:nvPr/>
        </p:nvSpPr>
        <p:spPr>
          <a:xfrm>
            <a:off x="2507128" y="752223"/>
            <a:ext cx="68624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1.Lý do </a:t>
            </a:r>
            <a:r>
              <a:rPr lang="vi-VN" sz="3200" b="1" dirty="0"/>
              <a:t>chọn đề tài</a:t>
            </a:r>
          </a:p>
        </p:txBody>
      </p:sp>
    </p:spTree>
  </p:cSld>
  <p:clrMapOvr>
    <a:masterClrMapping/>
  </p:clrMapOvr>
  <p:transition spd="slow" advTm="283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accel="50600" decel="493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480000">
                                      <p:cBhvr>
                                        <p:cTn id="6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accel="52000" decel="48000" autoRev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-480000">
                                      <p:cBhvr>
                                        <p:cTn id="8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repeatCount="indefinite" accel="46000" decel="54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80000">
                                      <p:cBhvr>
                                        <p:cTn id="10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8" presetClass="emph" presetSubtype="0" repeatCount="indefinite" accel="46000" decel="54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80000">
                                      <p:cBhvr>
                                        <p:cTn id="12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4" grpId="0"/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B58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APP WINDOW (BACK)"/>
          <p:cNvGrpSpPr/>
          <p:nvPr/>
        </p:nvGrpSpPr>
        <p:grpSpPr>
          <a:xfrm>
            <a:off x="200064" y="249279"/>
            <a:ext cx="11502890" cy="6188765"/>
            <a:chOff x="401704" y="416301"/>
            <a:chExt cx="11502890" cy="6188765"/>
          </a:xfrm>
        </p:grpSpPr>
        <p:grpSp>
          <p:nvGrpSpPr>
            <p:cNvPr id="89" name="Group 88"/>
            <p:cNvGrpSpPr/>
            <p:nvPr/>
          </p:nvGrpSpPr>
          <p:grpSpPr>
            <a:xfrm>
              <a:off x="401704" y="416301"/>
              <a:ext cx="11502890" cy="6188765"/>
              <a:chOff x="401704" y="410818"/>
              <a:chExt cx="11502890" cy="6188765"/>
            </a:xfrm>
          </p:grpSpPr>
          <p:grpSp>
            <p:nvGrpSpPr>
              <p:cNvPr id="91" name="Group 90"/>
              <p:cNvGrpSpPr/>
              <p:nvPr/>
            </p:nvGrpSpPr>
            <p:grpSpPr>
              <a:xfrm>
                <a:off x="401707" y="410818"/>
                <a:ext cx="11502887" cy="6188765"/>
                <a:chOff x="344557" y="334618"/>
                <a:chExt cx="11502887" cy="6188765"/>
              </a:xfrm>
            </p:grpSpPr>
            <p:sp>
              <p:nvSpPr>
                <p:cNvPr id="94" name="Rectangle 93"/>
                <p:cNvSpPr/>
                <p:nvPr/>
              </p:nvSpPr>
              <p:spPr>
                <a:xfrm>
                  <a:off x="344557" y="334618"/>
                  <a:ext cx="11502887" cy="618876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PH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5" name="Rectangle 94"/>
                <p:cNvSpPr/>
                <p:nvPr/>
              </p:nvSpPr>
              <p:spPr>
                <a:xfrm>
                  <a:off x="344557" y="334618"/>
                  <a:ext cx="11502886" cy="434008"/>
                </a:xfrm>
                <a:prstGeom prst="rect">
                  <a:avLst/>
                </a:prstGeom>
                <a:solidFill>
                  <a:srgbClr val="F1D16A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PH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96" name="Group 95"/>
                <p:cNvGrpSpPr/>
                <p:nvPr/>
              </p:nvGrpSpPr>
              <p:grpSpPr>
                <a:xfrm>
                  <a:off x="486382" y="464073"/>
                  <a:ext cx="175098" cy="175098"/>
                  <a:chOff x="2256816" y="1157591"/>
                  <a:chExt cx="447474" cy="447473"/>
                </a:xfrm>
              </p:grpSpPr>
              <p:cxnSp>
                <p:nvCxnSpPr>
                  <p:cNvPr id="100" name="Straight Connector 99"/>
                  <p:cNvCxnSpPr/>
                  <p:nvPr/>
                </p:nvCxnSpPr>
                <p:spPr>
                  <a:xfrm>
                    <a:off x="2256817" y="1157591"/>
                    <a:ext cx="447473" cy="44747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1" name="Straight Connector 100"/>
                  <p:cNvCxnSpPr/>
                  <p:nvPr/>
                </p:nvCxnSpPr>
                <p:spPr>
                  <a:xfrm flipH="1">
                    <a:off x="2256816" y="1157591"/>
                    <a:ext cx="447473" cy="44747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97" name="Straight Connector 96"/>
                <p:cNvCxnSpPr/>
                <p:nvPr/>
              </p:nvCxnSpPr>
              <p:spPr>
                <a:xfrm>
                  <a:off x="784698" y="334618"/>
                  <a:ext cx="0" cy="43400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" name="Straight Connector 97"/>
                <p:cNvCxnSpPr/>
                <p:nvPr/>
              </p:nvCxnSpPr>
              <p:spPr>
                <a:xfrm>
                  <a:off x="1222443" y="334618"/>
                  <a:ext cx="0" cy="43400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9" name="Oval 98"/>
                <p:cNvSpPr/>
                <p:nvPr/>
              </p:nvSpPr>
              <p:spPr>
                <a:xfrm>
                  <a:off x="896569" y="439754"/>
                  <a:ext cx="223736" cy="223736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PH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92" name="Rectangle 91"/>
              <p:cNvSpPr/>
              <p:nvPr/>
            </p:nvSpPr>
            <p:spPr>
              <a:xfrm>
                <a:off x="401705" y="1935857"/>
                <a:ext cx="5694296" cy="4663725"/>
              </a:xfrm>
              <a:prstGeom prst="rect">
                <a:avLst/>
              </a:prstGeom>
              <a:solidFill>
                <a:srgbClr val="F1895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PH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3" name="Rectangle 92"/>
              <p:cNvSpPr/>
              <p:nvPr/>
            </p:nvSpPr>
            <p:spPr>
              <a:xfrm>
                <a:off x="401704" y="844826"/>
                <a:ext cx="11502887" cy="109519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PH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90" name="Rectangle 89"/>
            <p:cNvSpPr/>
            <p:nvPr/>
          </p:nvSpPr>
          <p:spPr>
            <a:xfrm>
              <a:off x="6096000" y="1954010"/>
              <a:ext cx="5808591" cy="4634654"/>
            </a:xfrm>
            <a:prstGeom prst="rect">
              <a:avLst/>
            </a:prstGeom>
            <a:solidFill>
              <a:srgbClr val="CB584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PH" sz="1800" b="0" i="0" u="none" strike="noStrike" kern="1200" cap="none" spc="0" normalizeH="0" baseline="0" noProof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48" name="APP WINDOW (MID)"/>
          <p:cNvGrpSpPr/>
          <p:nvPr/>
        </p:nvGrpSpPr>
        <p:grpSpPr>
          <a:xfrm>
            <a:off x="290968" y="338748"/>
            <a:ext cx="11502890" cy="6188765"/>
            <a:chOff x="401704" y="416301"/>
            <a:chExt cx="11502890" cy="6188765"/>
          </a:xfrm>
        </p:grpSpPr>
        <p:grpSp>
          <p:nvGrpSpPr>
            <p:cNvPr id="75" name="Group 74"/>
            <p:cNvGrpSpPr/>
            <p:nvPr/>
          </p:nvGrpSpPr>
          <p:grpSpPr>
            <a:xfrm>
              <a:off x="401704" y="416301"/>
              <a:ext cx="11502890" cy="6188765"/>
              <a:chOff x="401704" y="410818"/>
              <a:chExt cx="11502890" cy="6188765"/>
            </a:xfrm>
          </p:grpSpPr>
          <p:grpSp>
            <p:nvGrpSpPr>
              <p:cNvPr id="76" name="Group 75"/>
              <p:cNvGrpSpPr/>
              <p:nvPr/>
            </p:nvGrpSpPr>
            <p:grpSpPr>
              <a:xfrm>
                <a:off x="401707" y="410818"/>
                <a:ext cx="11502887" cy="6188765"/>
                <a:chOff x="344557" y="334618"/>
                <a:chExt cx="11502887" cy="6188765"/>
              </a:xfrm>
            </p:grpSpPr>
            <p:sp>
              <p:nvSpPr>
                <p:cNvPr id="80" name="Rectangle 79"/>
                <p:cNvSpPr/>
                <p:nvPr/>
              </p:nvSpPr>
              <p:spPr>
                <a:xfrm>
                  <a:off x="344557" y="334618"/>
                  <a:ext cx="11502887" cy="618876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PH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1" name="Rectangle 80"/>
                <p:cNvSpPr/>
                <p:nvPr/>
              </p:nvSpPr>
              <p:spPr>
                <a:xfrm>
                  <a:off x="344557" y="334618"/>
                  <a:ext cx="11502886" cy="434008"/>
                </a:xfrm>
                <a:prstGeom prst="rect">
                  <a:avLst/>
                </a:prstGeom>
                <a:solidFill>
                  <a:srgbClr val="F1D16A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PH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82" name="Group 81"/>
                <p:cNvGrpSpPr/>
                <p:nvPr/>
              </p:nvGrpSpPr>
              <p:grpSpPr>
                <a:xfrm>
                  <a:off x="486382" y="464073"/>
                  <a:ext cx="175098" cy="175098"/>
                  <a:chOff x="2256816" y="1157591"/>
                  <a:chExt cx="447474" cy="447473"/>
                </a:xfrm>
              </p:grpSpPr>
              <p:cxnSp>
                <p:nvCxnSpPr>
                  <p:cNvPr id="86" name="Straight Connector 85"/>
                  <p:cNvCxnSpPr/>
                  <p:nvPr/>
                </p:nvCxnSpPr>
                <p:spPr>
                  <a:xfrm>
                    <a:off x="2256817" y="1157591"/>
                    <a:ext cx="447473" cy="44747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7" name="Straight Connector 86"/>
                  <p:cNvCxnSpPr/>
                  <p:nvPr/>
                </p:nvCxnSpPr>
                <p:spPr>
                  <a:xfrm flipH="1">
                    <a:off x="2256816" y="1157591"/>
                    <a:ext cx="447473" cy="44747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83" name="Straight Connector 82"/>
                <p:cNvCxnSpPr/>
                <p:nvPr/>
              </p:nvCxnSpPr>
              <p:spPr>
                <a:xfrm>
                  <a:off x="784698" y="334618"/>
                  <a:ext cx="0" cy="43400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Straight Connector 83"/>
                <p:cNvCxnSpPr/>
                <p:nvPr/>
              </p:nvCxnSpPr>
              <p:spPr>
                <a:xfrm>
                  <a:off x="1222443" y="334618"/>
                  <a:ext cx="0" cy="43400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5" name="Oval 84"/>
                <p:cNvSpPr/>
                <p:nvPr/>
              </p:nvSpPr>
              <p:spPr>
                <a:xfrm>
                  <a:off x="896569" y="439754"/>
                  <a:ext cx="223736" cy="223736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PH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77" name="Rectangle 76"/>
              <p:cNvSpPr/>
              <p:nvPr/>
            </p:nvSpPr>
            <p:spPr>
              <a:xfrm>
                <a:off x="401705" y="1935857"/>
                <a:ext cx="5694296" cy="4663725"/>
              </a:xfrm>
              <a:prstGeom prst="rect">
                <a:avLst/>
              </a:prstGeom>
              <a:solidFill>
                <a:srgbClr val="F1895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PH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401704" y="844826"/>
                <a:ext cx="11502887" cy="109519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PH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47" name="Rectangle 46"/>
            <p:cNvSpPr/>
            <p:nvPr/>
          </p:nvSpPr>
          <p:spPr>
            <a:xfrm>
              <a:off x="6096000" y="1954010"/>
              <a:ext cx="5808591" cy="4634654"/>
            </a:xfrm>
            <a:prstGeom prst="rect">
              <a:avLst/>
            </a:prstGeom>
            <a:solidFill>
              <a:srgbClr val="CB584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PH" sz="1800" b="0" i="0" u="none" strike="noStrike" kern="1200" cap="none" spc="0" normalizeH="0" baseline="0" noProof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3" name="APP WINDOW (FRONT)"/>
          <p:cNvGrpSpPr/>
          <p:nvPr/>
        </p:nvGrpSpPr>
        <p:grpSpPr>
          <a:xfrm>
            <a:off x="401704" y="410818"/>
            <a:ext cx="11502890" cy="6188765"/>
            <a:chOff x="401704" y="410818"/>
            <a:chExt cx="11502890" cy="6188765"/>
          </a:xfrm>
        </p:grpSpPr>
        <p:grpSp>
          <p:nvGrpSpPr>
            <p:cNvPr id="117" name="Group 116"/>
            <p:cNvGrpSpPr/>
            <p:nvPr/>
          </p:nvGrpSpPr>
          <p:grpSpPr>
            <a:xfrm>
              <a:off x="401707" y="410818"/>
              <a:ext cx="11502887" cy="6188765"/>
              <a:chOff x="344557" y="334618"/>
              <a:chExt cx="11502887" cy="6188765"/>
            </a:xfrm>
          </p:grpSpPr>
          <p:sp>
            <p:nvSpPr>
              <p:cNvPr id="2" name="Rectangle 1"/>
              <p:cNvSpPr/>
              <p:nvPr/>
            </p:nvSpPr>
            <p:spPr>
              <a:xfrm>
                <a:off x="344557" y="334618"/>
                <a:ext cx="11502887" cy="61887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PH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" name="Rectangle 2"/>
              <p:cNvSpPr/>
              <p:nvPr/>
            </p:nvSpPr>
            <p:spPr>
              <a:xfrm>
                <a:off x="344557" y="334618"/>
                <a:ext cx="11502886" cy="434008"/>
              </a:xfrm>
              <a:prstGeom prst="rect">
                <a:avLst/>
              </a:prstGeom>
              <a:solidFill>
                <a:srgbClr val="F1D16A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PH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7" name="Group 6"/>
              <p:cNvGrpSpPr/>
              <p:nvPr/>
            </p:nvGrpSpPr>
            <p:grpSpPr>
              <a:xfrm>
                <a:off x="486382" y="464073"/>
                <a:ext cx="175098" cy="175098"/>
                <a:chOff x="2256816" y="1157591"/>
                <a:chExt cx="447474" cy="447473"/>
              </a:xfrm>
            </p:grpSpPr>
            <p:cxnSp>
              <p:nvCxnSpPr>
                <p:cNvPr id="5" name="Straight Connector 4"/>
                <p:cNvCxnSpPr/>
                <p:nvPr/>
              </p:nvCxnSpPr>
              <p:spPr>
                <a:xfrm>
                  <a:off x="2256817" y="1157591"/>
                  <a:ext cx="447473" cy="447473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" name="Straight Connector 5"/>
                <p:cNvCxnSpPr/>
                <p:nvPr/>
              </p:nvCxnSpPr>
              <p:spPr>
                <a:xfrm flipH="1">
                  <a:off x="2256816" y="1157591"/>
                  <a:ext cx="447473" cy="447473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9" name="Straight Connector 8"/>
              <p:cNvCxnSpPr/>
              <p:nvPr/>
            </p:nvCxnSpPr>
            <p:spPr>
              <a:xfrm>
                <a:off x="784698" y="334618"/>
                <a:ext cx="0" cy="43400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/>
              <p:cNvCxnSpPr/>
              <p:nvPr/>
            </p:nvCxnSpPr>
            <p:spPr>
              <a:xfrm>
                <a:off x="1222443" y="334618"/>
                <a:ext cx="0" cy="43400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Oval 10"/>
              <p:cNvSpPr/>
              <p:nvPr/>
            </p:nvSpPr>
            <p:spPr>
              <a:xfrm>
                <a:off x="896569" y="439754"/>
                <a:ext cx="223736" cy="22373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PH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73" name="Rectangle 72"/>
            <p:cNvSpPr/>
            <p:nvPr/>
          </p:nvSpPr>
          <p:spPr>
            <a:xfrm>
              <a:off x="401704" y="1936088"/>
              <a:ext cx="11391900" cy="4663440"/>
            </a:xfrm>
            <a:prstGeom prst="rect">
              <a:avLst/>
            </a:prstGeom>
            <a:solidFill>
              <a:srgbClr val="F1895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PH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401704" y="844826"/>
              <a:ext cx="11502887" cy="109519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PH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4" name="BODY TEXT"/>
          <p:cNvSpPr txBox="1"/>
          <p:nvPr/>
        </p:nvSpPr>
        <p:spPr>
          <a:xfrm>
            <a:off x="473506" y="1960037"/>
            <a:ext cx="10988675" cy="442976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vi-VN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2.</a:t>
            </a:r>
            <a:r>
              <a:rPr lang="en-US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kumimoji="0" lang="vi-VN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Quản lý bàn 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vi-VN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vi-VN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-Quản lý bàn một cách khoa học cũng giúp chủ quán biết được bàn trống, bàn đang phục 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vi-VN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vi-VN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  <a:r>
              <a:rPr kumimoji="0" lang="vi-VN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iúp quán tránh được tình trạng tiếp</a:t>
            </a:r>
            <a:r>
              <a:rPr kumimoji="0" lang="vi-VN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khác</a:t>
            </a:r>
            <a:r>
              <a:rPr lang="vi-VN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vi-VN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vi-VN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kumimoji="0" lang="vi-VN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heo dõi được tình hình kinh doanh mỗi ngày. 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vi-VN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vi-VN" b="1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2.</a:t>
            </a:r>
            <a:r>
              <a:rPr lang="en-US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2</a:t>
            </a:r>
            <a:r>
              <a:rPr lang="vi-VN" b="1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Tính tiền theo giờ sử dụng</a:t>
            </a:r>
            <a:endParaRPr lang="en-US" b="1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vi-VN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- </a:t>
            </a:r>
            <a:r>
              <a:rPr lang="vi-VN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Đặc thù của mô hình bida là tính tiền theo số giờ sử dụng . </a:t>
            </a:r>
            <a:endParaRPr lang="en-US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lvl="0" algn="just">
              <a:defRPr/>
            </a:pPr>
            <a:r>
              <a:rPr lang="en-US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- </a:t>
            </a:r>
            <a:r>
              <a:rPr lang="vi-VN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Giá tiền một giờ còn phụ </a:t>
            </a:r>
            <a:r>
              <a:rPr lang="vi-VN" dirty="0">
                <a:solidFill>
                  <a:prstClr val="white"/>
                </a:solidFill>
                <a:cs typeface="Arial" panose="020B0604020202020204" pitchFamily="34" charset="0"/>
                <a:sym typeface="+mn-ea"/>
              </a:rPr>
              <a:t>thuộc vào chơi tạ</a:t>
            </a:r>
            <a:r>
              <a:rPr lang="en-US" dirty="0" err="1">
                <a:solidFill>
                  <a:prstClr val="white"/>
                </a:solidFill>
                <a:cs typeface="Arial" panose="020B0604020202020204" pitchFamily="34" charset="0"/>
                <a:sym typeface="+mn-ea"/>
              </a:rPr>
              <a:t>i</a:t>
            </a:r>
            <a:r>
              <a:rPr lang="en-US" dirty="0">
                <a:solidFill>
                  <a:prstClr val="white"/>
                </a:solidFill>
                <a:cs typeface="Arial" panose="020B0604020202020204" pitchFamily="34" charset="0"/>
                <a:sym typeface="+mn-ea"/>
              </a:rPr>
              <a:t> </a:t>
            </a:r>
            <a:r>
              <a:rPr lang="en-US" dirty="0" err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các</a:t>
            </a:r>
            <a:r>
              <a:rPr lang="en-US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dirty="0" err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loại</a:t>
            </a:r>
            <a:r>
              <a:rPr lang="en-US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dirty="0" err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bàn</a:t>
            </a:r>
            <a:r>
              <a:rPr lang="en-US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dirty="0" err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khác</a:t>
            </a:r>
            <a:r>
              <a:rPr lang="en-US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dirty="0" err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nhau</a:t>
            </a:r>
            <a:r>
              <a:rPr lang="en-US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, </a:t>
            </a:r>
            <a:r>
              <a:rPr lang="en-US" dirty="0" err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khách</a:t>
            </a:r>
            <a:r>
              <a:rPr lang="en-US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dirty="0" err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có</a:t>
            </a:r>
            <a:r>
              <a:rPr lang="en-US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dirty="0" err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chuyển</a:t>
            </a:r>
            <a:r>
              <a:rPr lang="en-US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dirty="0" err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bàn</a:t>
            </a:r>
            <a:r>
              <a:rPr lang="en-US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dirty="0" err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không</a:t>
            </a:r>
            <a:r>
              <a:rPr lang="vi-VN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.</a:t>
            </a:r>
            <a:endParaRPr lang="en-US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- </a:t>
            </a:r>
            <a:r>
              <a:rPr lang="vi-VN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Vì vậy ngoài tính toán cần có khả năng bao quát, ghi nhớ.</a:t>
            </a:r>
            <a:endParaRPr lang="en-US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vi-VN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vi-VN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PH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PH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ITLE TEXT"/>
          <p:cNvSpPr txBox="1"/>
          <p:nvPr/>
        </p:nvSpPr>
        <p:spPr>
          <a:xfrm>
            <a:off x="2721304" y="857475"/>
            <a:ext cx="68624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altLang="en-PH" sz="3200" b="1" dirty="0">
                <a:solidFill>
                  <a:srgbClr val="D2A5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</a:t>
            </a:r>
            <a:r>
              <a:rPr lang="en-US" sz="3200" b="1" dirty="0" err="1">
                <a:solidFill>
                  <a:srgbClr val="D2A5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Mô</a:t>
            </a:r>
            <a:r>
              <a:rPr lang="en-US" sz="3200" b="1" dirty="0">
                <a:solidFill>
                  <a:srgbClr val="D2A5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 err="1">
                <a:solidFill>
                  <a:srgbClr val="D2A5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tả</a:t>
            </a:r>
            <a:r>
              <a:rPr lang="en-US" sz="3200" b="1" dirty="0">
                <a:solidFill>
                  <a:srgbClr val="D2A5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 err="1">
                <a:solidFill>
                  <a:srgbClr val="D2A5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nghiệp</a:t>
            </a:r>
            <a:r>
              <a:rPr lang="en-US" sz="3200" b="1" dirty="0">
                <a:solidFill>
                  <a:srgbClr val="D2A5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 err="1">
                <a:solidFill>
                  <a:srgbClr val="D2A5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vụ</a:t>
            </a:r>
            <a:endParaRPr lang="vi-VN" sz="3200" b="1" dirty="0">
              <a:solidFill>
                <a:srgbClr val="D2A514"/>
              </a:solidFill>
              <a:cs typeface="Arial" panose="020B0604020202020204" pitchFamily="34" charset="0"/>
            </a:endParaRPr>
          </a:p>
        </p:txBody>
      </p:sp>
      <p:sp>
        <p:nvSpPr>
          <p:cNvPr id="14" name="DO NOT DELETE"/>
          <p:cNvSpPr/>
          <p:nvPr/>
        </p:nvSpPr>
        <p:spPr>
          <a:xfrm>
            <a:off x="11922014" y="1691805"/>
            <a:ext cx="269986" cy="5166195"/>
          </a:xfrm>
          <a:prstGeom prst="rect">
            <a:avLst/>
          </a:prstGeom>
          <a:solidFill>
            <a:srgbClr val="CB5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  <p:transition spd="slow" advTm="2656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301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2370CD9C4495A4089D3AB2428DD4A79" ma:contentTypeVersion="4" ma:contentTypeDescription="Create a new document." ma:contentTypeScope="" ma:versionID="817f7e7634277cd301fe5dfbeb0ca494">
  <xsd:schema xmlns:xsd="http://www.w3.org/2001/XMLSchema" xmlns:xs="http://www.w3.org/2001/XMLSchema" xmlns:p="http://schemas.microsoft.com/office/2006/metadata/properties" xmlns:ns3="2674a571-92af-4e18-8739-f6f99cd87cc9" targetNamespace="http://schemas.microsoft.com/office/2006/metadata/properties" ma:root="true" ma:fieldsID="0502179d61b53630cae77b6ea0d1b4d2" ns3:_="">
    <xsd:import namespace="2674a571-92af-4e18-8739-f6f99cd87cc9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674a571-92af-4e18-8739-f6f99cd87cc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5A54BA6E-2E18-47E5-ACC3-59A8122C8DEE}">
  <ds:schemaRefs/>
</ds:datastoreItem>
</file>

<file path=customXml/itemProps2.xml><?xml version="1.0" encoding="utf-8"?>
<ds:datastoreItem xmlns:ds="http://schemas.openxmlformats.org/officeDocument/2006/customXml" ds:itemID="{35694922-C948-43F7-9B37-A5E4C03A1A44}">
  <ds:schemaRefs/>
</ds:datastoreItem>
</file>

<file path=customXml/itemProps3.xml><?xml version="1.0" encoding="utf-8"?>
<ds:datastoreItem xmlns:ds="http://schemas.openxmlformats.org/officeDocument/2006/customXml" ds:itemID="{21A85E7D-2138-4746-84E6-49A2DE36278C}">
  <ds:schemaRefs/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397</TotalTime>
  <Words>817</Words>
  <Application>Microsoft Office PowerPoint</Application>
  <PresentationFormat>Widescreen</PresentationFormat>
  <Paragraphs>133</Paragraphs>
  <Slides>29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29</vt:i4>
      </vt:variant>
    </vt:vector>
  </HeadingPairs>
  <TitlesOfParts>
    <vt:vector size="37" baseType="lpstr">
      <vt:lpstr>Akira Expanded</vt:lpstr>
      <vt:lpstr>Arial</vt:lpstr>
      <vt:lpstr>Calibri</vt:lpstr>
      <vt:lpstr>Calibri Light</vt:lpstr>
      <vt:lpstr>Times New Roman</vt:lpstr>
      <vt:lpstr>VCR OSD Mono</vt:lpstr>
      <vt:lpstr>Office Theme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Raethan Supatan</dc:creator>
  <cp:lastModifiedBy>Nguyễn Hữu Lý</cp:lastModifiedBy>
  <cp:revision>42</cp:revision>
  <dcterms:created xsi:type="dcterms:W3CDTF">2021-03-09T06:41:00Z</dcterms:created>
  <dcterms:modified xsi:type="dcterms:W3CDTF">2023-11-30T07:53:55Z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0x01010092370CD9C4495A4089D3AB2428DD4A79</vt:lpwstr>
  </property>
  <property fmtid="{D5CDD505-2E9C-101B-9397-08002B2CF9AE}" pid="3" name="ICV">
    <vt:lpwstr>D7A07E272A6A4B4480B6EF724502103A_12</vt:lpwstr>
  </property>
  <property fmtid="{D5CDD505-2E9C-101B-9397-08002B2CF9AE}" pid="4" name="KSOProductBuildVer">
    <vt:lpwstr>1033-12.2.0.13266</vt:lpwstr>
  </property>
</Properties>
</file>